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embeddedFontLst>
    <p:embeddedFont>
      <p:font typeface="Actor" panose="020B0604020202020204" charset="0"/>
      <p:regular r:id="rId44"/>
    </p:embeddedFont>
    <p:embeddedFont>
      <p:font typeface="Alex Brush" panose="020B0604020202020204" charset="0"/>
      <p:regular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Gilda Display" panose="020B0604020202020204" charset="0"/>
      <p:regular r:id="rId50"/>
    </p:embeddedFont>
    <p:embeddedFont>
      <p:font typeface="Playfair Display" panose="00000500000000000000" pitchFamily="2" charset="0"/>
      <p:regular r:id="rId51"/>
      <p:bold r:id="rId52"/>
      <p:italic r:id="rId53"/>
      <p:boldItalic r:id="rId54"/>
    </p:embeddedFont>
    <p:embeddedFont>
      <p:font typeface="Playfair Display Medium" panose="020B0604020202020204" charset="0"/>
      <p:regular r:id="rId55"/>
      <p:bold r:id="rId56"/>
      <p:italic r:id="rId57"/>
      <p:boldItalic r:id="rId58"/>
    </p:embeddedFont>
    <p:embeddedFont>
      <p:font typeface="Playfair Display SemiBold" panose="020B0604020202020204" charset="0"/>
      <p:regular r:id="rId59"/>
      <p:bold r:id="rId60"/>
      <p:italic r:id="rId61"/>
      <p:boldItalic r:id="rId62"/>
    </p:embeddedFont>
    <p:embeddedFont>
      <p:font typeface="Proxima Nova" panose="020B060402020202020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e7985d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e7985d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0a63519ce_0_2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0a63519ce_0_2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0a63519ce_0_2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0a63519ce_0_2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9a45b8915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9a45b8915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0a63519ce_0_2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0a63519ce_0_2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0a63519ce_0_2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0a63519ce_0_2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a70a1f483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a70a1f483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a70a1f483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a70a1f483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a70a1f483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a70a1f483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0a63519ce_0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0a63519ce_0_2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a70a1f48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a70a1f48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a45b891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a45b891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add some general statistics about Cali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6bad8298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a6bad8298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70a1f48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a70a1f48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0a63519ce_0_2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0a63519ce_0_2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d2472d7b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d2472d7b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a70a1f483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a70a1f483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70a1f483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a70a1f483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0a63519c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30a63519c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0a63519ce_0_2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0a63519ce_0_2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0a63519ce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0a63519ce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0a63519ce_0_2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30a63519ce_0_2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0e7985d7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0e7985d7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13f847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13f847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0a63519ce_0_2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0a63519ce_0_2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0a63519ce_0_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30a63519ce_0_2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0a63519ce_0_2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0a63519ce_0_2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30a63519ce_0_2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30a63519ce_0_2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a6bad8298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a6bad8298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30a63519ce_0_2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30a63519ce_0_2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30a63519ce_0_2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30a63519ce_0_2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d2472d7b7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d2472d7b7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0a63519ce_0_2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0a63519ce_0_2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0a63519ce_0_2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0a63519ce_0_2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d2472d7b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d2472d7b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9a45b8915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9a45b8915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 county for every year. Some did a lot and some did only like 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6bad8298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a6bad8298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a45b891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a45b8915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a45b8915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9a45b8915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9a45b8915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9a45b8915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6EEE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48375" y="-367850"/>
            <a:ext cx="2782898" cy="33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062675" y="19724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7117899" y="852825"/>
            <a:ext cx="1848726" cy="223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329425" y="18701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">
            <a:off x="6614404" y="2876501"/>
            <a:ext cx="1272993" cy="13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2" y="949575"/>
            <a:ext cx="2337624" cy="38546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426850" y="1380375"/>
            <a:ext cx="4290300" cy="16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426850" y="3081725"/>
            <a:ext cx="4290300" cy="4854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38100" lvl="0" indent="-31750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 flipH="1">
            <a:off x="-1977568" y="777022"/>
            <a:ext cx="3948600" cy="39489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-2169073" y="417578"/>
            <a:ext cx="3948600" cy="39489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7600" y="2037474"/>
            <a:ext cx="2431737" cy="40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2086451" y="30751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5534176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5534176" y="307440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10701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2086451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5534176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2086451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5534176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/>
          </p:nvPr>
        </p:nvSpPr>
        <p:spPr>
          <a:xfrm>
            <a:off x="717750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950" y="3799775"/>
            <a:ext cx="1617726" cy="146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7" y="4350450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" name="Google Shape;83;p13"/>
          <p:cNvSpPr/>
          <p:nvPr/>
        </p:nvSpPr>
        <p:spPr>
          <a:xfrm>
            <a:off x="8299525" y="3799775"/>
            <a:ext cx="1617600" cy="16176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8377975" y="3639950"/>
            <a:ext cx="1617600" cy="16176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8124944" y="4322226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>
            <a:off x="1070100" y="1725450"/>
            <a:ext cx="8916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2086451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">
  <p:cSld name="ONE_COLUMN_TEXT_1_1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722375" y="1389600"/>
            <a:ext cx="4281300" cy="31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6207446" flipH="1">
            <a:off x="-933336" y="412865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 hasCustomPrompt="1"/>
          </p:nvPr>
        </p:nvSpPr>
        <p:spPr>
          <a:xfrm>
            <a:off x="2485499" y="617675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485499" y="1281274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2" hasCustomPrompt="1"/>
          </p:nvPr>
        </p:nvSpPr>
        <p:spPr>
          <a:xfrm>
            <a:off x="2485499" y="3408524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3"/>
          </p:nvPr>
        </p:nvSpPr>
        <p:spPr>
          <a:xfrm>
            <a:off x="2485499" y="4072125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2485501" y="2013099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2485501" y="2676700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25" y="539501"/>
            <a:ext cx="1455273" cy="15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928450" y="2037399"/>
            <a:ext cx="427951" cy="45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608601" y="1869699"/>
            <a:ext cx="283351" cy="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346953" y="1888101"/>
            <a:ext cx="205675" cy="1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2700002" flipH="1">
            <a:off x="-959549" y="-922500"/>
            <a:ext cx="4132175" cy="2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-6441188" flipH="1">
            <a:off x="7715875" y="-1021007"/>
            <a:ext cx="2605782" cy="25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 flipH="1">
            <a:off x="-959560" y="1610562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-1242438" y="1571175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3">
    <p:bg>
      <p:bgPr>
        <a:solidFill>
          <a:schemeClr val="accen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717756" y="22518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330809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3"/>
          </p:nvPr>
        </p:nvSpPr>
        <p:spPr>
          <a:xfrm>
            <a:off x="590467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717756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5"/>
          </p:nvPr>
        </p:nvSpPr>
        <p:spPr>
          <a:xfrm>
            <a:off x="3309633" y="37816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906512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2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522500" y="324374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43278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51759" flipH="1">
            <a:off x="791581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>
            <a:spLocks noGrp="1"/>
          </p:cNvSpPr>
          <p:nvPr>
            <p:ph type="subTitle" idx="7"/>
          </p:nvPr>
        </p:nvSpPr>
        <p:spPr>
          <a:xfrm>
            <a:off x="7116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da Display"/>
              <a:buAutoNum type="alphaU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8"/>
          </p:nvPr>
        </p:nvSpPr>
        <p:spPr>
          <a:xfrm>
            <a:off x="7223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9"/>
          </p:nvPr>
        </p:nvSpPr>
        <p:spPr>
          <a:xfrm>
            <a:off x="3309263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3"/>
          </p:nvPr>
        </p:nvSpPr>
        <p:spPr>
          <a:xfrm>
            <a:off x="3319963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4"/>
          </p:nvPr>
        </p:nvSpPr>
        <p:spPr>
          <a:xfrm>
            <a:off x="58972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5"/>
          </p:nvPr>
        </p:nvSpPr>
        <p:spPr>
          <a:xfrm>
            <a:off x="59079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ONLY_1_1_2">
    <p:bg>
      <p:bgPr>
        <a:solidFill>
          <a:schemeClr val="accen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7210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2"/>
          </p:nvPr>
        </p:nvSpPr>
        <p:spPr>
          <a:xfrm>
            <a:off x="3496350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3"/>
          </p:nvPr>
        </p:nvSpPr>
        <p:spPr>
          <a:xfrm>
            <a:off x="62701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302883">
            <a:off x="-176787" y="3797575"/>
            <a:ext cx="1798314" cy="17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8215344" y="4400063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9">
            <a:off x="3215766" y="3883960"/>
            <a:ext cx="1390006" cy="13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0016">
            <a:off x="4063632" y="4135725"/>
            <a:ext cx="1182678" cy="12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5682" y="439832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" name="Google Shape;139;p18"/>
          <p:cNvSpPr txBox="1">
            <a:spLocks noGrp="1"/>
          </p:cNvSpPr>
          <p:nvPr>
            <p:ph type="subTitle" idx="4"/>
          </p:nvPr>
        </p:nvSpPr>
        <p:spPr>
          <a:xfrm>
            <a:off x="72237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3496350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6"/>
          </p:nvPr>
        </p:nvSpPr>
        <p:spPr>
          <a:xfrm>
            <a:off x="627032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3">
    <p:bg>
      <p:bgPr>
        <a:solidFill>
          <a:schemeClr val="accen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subTitle" idx="1"/>
          </p:nvPr>
        </p:nvSpPr>
        <p:spPr>
          <a:xfrm>
            <a:off x="3331325" y="178822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2"/>
          </p:nvPr>
        </p:nvSpPr>
        <p:spPr>
          <a:xfrm>
            <a:off x="3331325" y="315817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1828475" y="232537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1828475" y="36953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1740" flipH="1">
            <a:off x="97882" y="3238768"/>
            <a:ext cx="1322333" cy="137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5" y="3962800"/>
            <a:ext cx="2304209" cy="12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flipH="1">
            <a:off x="7569250" y="31963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4">
    <p:bg>
      <p:bgPr>
        <a:solidFill>
          <a:schemeClr val="accen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880575" y="2419075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2"/>
          </p:nvPr>
        </p:nvSpPr>
        <p:spPr>
          <a:xfrm>
            <a:off x="6052850" y="2419075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790865" y="4408224"/>
            <a:ext cx="427974" cy="4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530187" y="4659529"/>
            <a:ext cx="283351" cy="2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289428" y="4657051"/>
            <a:ext cx="205675" cy="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799996">
            <a:off x="6724127" y="3651675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subTitle" idx="3"/>
          </p:nvPr>
        </p:nvSpPr>
        <p:spPr>
          <a:xfrm>
            <a:off x="884944" y="29611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6052850" y="2961175"/>
            <a:ext cx="2149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35288" y="1238400"/>
            <a:ext cx="475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635288" y="2307875"/>
            <a:ext cx="4759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78200" y="1783349"/>
            <a:ext cx="4238075" cy="4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91525" y="3096089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058275" y="3031750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4_1">
    <p:bg>
      <p:bgPr>
        <a:solidFill>
          <a:schemeClr val="accen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3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4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1590823" y="2288451"/>
            <a:ext cx="2624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2"/>
          </p:nvPr>
        </p:nvSpPr>
        <p:spPr>
          <a:xfrm>
            <a:off x="5674495" y="3630450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3"/>
          </p:nvPr>
        </p:nvSpPr>
        <p:spPr>
          <a:xfrm>
            <a:off x="5674480" y="2288451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4"/>
          </p:nvPr>
        </p:nvSpPr>
        <p:spPr>
          <a:xfrm>
            <a:off x="1590808" y="3628800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8846522">
            <a:off x="7184227" y="3245674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1589488" y="19037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1592163" y="32440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5674588" y="19029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5677263" y="32433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4"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3050843" flipH="1">
            <a:off x="-933337" y="4128651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/>
          <p:nvPr/>
        </p:nvSpPr>
        <p:spPr>
          <a:xfrm flipH="1">
            <a:off x="989113" y="2713239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22363" y="2648900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4">
    <p:bg>
      <p:bgPr>
        <a:solidFill>
          <a:schemeClr val="accen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bg>
      <p:bgPr>
        <a:solidFill>
          <a:schemeClr val="accen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152750" y="35296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238" y="4017850"/>
            <a:ext cx="1018224" cy="105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7">
    <p:bg>
      <p:bgPr>
        <a:solidFill>
          <a:schemeClr val="accen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23475" y="539500"/>
            <a:ext cx="7706400" cy="669900"/>
          </a:xfrm>
          <a:prstGeom prst="rect">
            <a:avLst/>
          </a:prstGeom>
          <a:solidFill>
            <a:srgbClr val="551C3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3217596" flipH="1">
            <a:off x="-803326" y="3886573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9">
    <p:bg>
      <p:bgPr>
        <a:solidFill>
          <a:schemeClr val="accen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375" y="3927876"/>
            <a:ext cx="1308908" cy="136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94377" y="4020855"/>
            <a:ext cx="990673" cy="9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8709900" y="40065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0">
    <p:bg>
      <p:bgPr>
        <a:solidFill>
          <a:schemeClr val="accen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-4125036">
            <a:off x="6645952" y="3384325"/>
            <a:ext cx="2681374" cy="2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81250" y="18162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1">
    <p:bg>
      <p:bgPr>
        <a:solidFill>
          <a:schemeClr val="accen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121" y="3978474"/>
            <a:ext cx="1397173" cy="14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924" y="4088824"/>
            <a:ext cx="999400" cy="103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2">
    <p:bg>
      <p:bgPr>
        <a:solidFill>
          <a:schemeClr val="accen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3">
    <p:bg>
      <p:bgPr>
        <a:solidFill>
          <a:schemeClr val="accen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714025" y="530225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2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787275" y="991300"/>
            <a:ext cx="35928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787275" y="2804600"/>
            <a:ext cx="3592800" cy="1347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7749161">
            <a:off x="-658453" y="-506490"/>
            <a:ext cx="2682663" cy="26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2362595">
            <a:off x="8144510" y="630984"/>
            <a:ext cx="489401" cy="4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408750" y="734801"/>
            <a:ext cx="611649" cy="6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bg>
      <p:bgPr>
        <a:solidFill>
          <a:schemeClr val="dk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003625" y="1499750"/>
            <a:ext cx="44271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4003675" y="2989050"/>
            <a:ext cx="4427100" cy="100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6736724" y="-627975"/>
            <a:ext cx="2665275" cy="26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2">
    <p:bg>
      <p:bgPr>
        <a:solidFill>
          <a:schemeClr val="accen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86125" y="3563404"/>
            <a:ext cx="2263151" cy="20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713225" y="1380375"/>
            <a:ext cx="7717500" cy="2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2_2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722375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2"/>
          </p:nvPr>
        </p:nvSpPr>
        <p:spPr>
          <a:xfrm>
            <a:off x="4655850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89475" y="4306538"/>
            <a:ext cx="401424" cy="375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5917363" y="2836514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08963" y="2836525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6789875" y="1626875"/>
            <a:ext cx="3378250" cy="30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2_1_1">
    <p:bg>
      <p:bgPr>
        <a:solidFill>
          <a:schemeClr val="accen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>
            <a:spLocks noGrp="1"/>
          </p:cNvSpPr>
          <p:nvPr>
            <p:ph type="subTitle" idx="1"/>
          </p:nvPr>
        </p:nvSpPr>
        <p:spPr>
          <a:xfrm>
            <a:off x="5806375" y="2302649"/>
            <a:ext cx="262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SECTION_HEADER_1_1_1_2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2941938" y="1591500"/>
            <a:ext cx="32601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8"/>
          <p:cNvSpPr/>
          <p:nvPr/>
        </p:nvSpPr>
        <p:spPr>
          <a:xfrm flipH="1">
            <a:off x="-713550" y="185282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 flipH="1">
            <a:off x="-980300" y="175052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098050" y="2856147"/>
            <a:ext cx="2490599" cy="189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877288" y="3609600"/>
            <a:ext cx="33894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300" b="1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8179225" y="917225"/>
            <a:ext cx="503111" cy="4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528571" y="1540774"/>
            <a:ext cx="224009" cy="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2">
    <p:bg>
      <p:bgPr>
        <a:solidFill>
          <a:schemeClr val="accen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7340784" y="1700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32692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1759">
            <a:off x="736294" y="3774177"/>
            <a:ext cx="1182679" cy="12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803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815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815475" y="3031680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803475" y="3031669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125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1759">
            <a:off x="68767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-5400000" flipH="1">
            <a:off x="7124198" y="4267177"/>
            <a:ext cx="1835700" cy="18357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-5400000" flipH="1">
            <a:off x="6942833" y="4356199"/>
            <a:ext cx="1835700" cy="18357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7770300" y="8239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672775" y="1996575"/>
            <a:ext cx="4758000" cy="17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ri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8047819" y="4266788"/>
            <a:ext cx="6116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950975" y="1281750"/>
            <a:ext cx="4840200" cy="22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7000477" y="1230397"/>
            <a:ext cx="3948600" cy="39489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91982" y="870953"/>
            <a:ext cx="3948600" cy="39489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562573" y="-1446125"/>
            <a:ext cx="3662424" cy="3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6207446" flipH="1">
            <a:off x="-555386" y="-19541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-2341495">
            <a:off x="527246" y="792579"/>
            <a:ext cx="826996" cy="7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5512" y="1880948"/>
            <a:ext cx="1257067" cy="117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7435874" y="2009039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89616" y="1720474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00" y="27455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859" y="3156976"/>
            <a:ext cx="2354488" cy="1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884925" y="539500"/>
            <a:ext cx="2545500" cy="25710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latin typeface="Gilda Display"/>
                <a:ea typeface="Gilda Display"/>
                <a:cs typeface="Gilda Display"/>
                <a:sym typeface="Gilda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246950"/>
            <a:ext cx="7708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rfm-analysis-analysis-using-python/?ref=rp" TargetMode="External"/><Relationship Id="rId13" Type="http://schemas.openxmlformats.org/officeDocument/2006/relationships/hyperlink" Target="https://scikit-learn.org/stable/auto_examples/tree/plot_unveil_tree_structure.html#sphx-glr-auto-examples-tree-plot-unveil-tree-structure-py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geeksforgeeks.org/python-decision-tree-regression-using-sklearn/" TargetMode="External"/><Relationship Id="rId12" Type="http://schemas.openxmlformats.org/officeDocument/2006/relationships/hyperlink" Target="https://scikit-learn.org/stable/modules/generated/sklearn.tree.plot_tree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omniconvert.com/blog/rfm-score/" TargetMode="External"/><Relationship Id="rId11" Type="http://schemas.openxmlformats.org/officeDocument/2006/relationships/hyperlink" Target="https://data36.com/regression-tree-python-scikit-learn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www.winecountry.com/blog/california-wine-facts/" TargetMode="External"/><Relationship Id="rId4" Type="http://schemas.openxmlformats.org/officeDocument/2006/relationships/image" Target="../media/image49.png"/><Relationship Id="rId9" Type="http://schemas.openxmlformats.org/officeDocument/2006/relationships/hyperlink" Target="https://www.kaggl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Wine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Grace &amp; Juliana </a:t>
            </a:r>
            <a:endParaRPr/>
          </a:p>
        </p:txBody>
      </p:sp>
      <p:sp>
        <p:nvSpPr>
          <p:cNvPr id="265" name="Google Shape;265;p44"/>
          <p:cNvSpPr txBox="1"/>
          <p:nvPr/>
        </p:nvSpPr>
        <p:spPr>
          <a:xfrm>
            <a:off x="515613" y="2418575"/>
            <a:ext cx="5446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rPr>
              <a:t>1980-2020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>
            <a:spLocks noGrp="1"/>
          </p:cNvSpPr>
          <p:nvPr>
            <p:ph type="subTitle" idx="4"/>
          </p:nvPr>
        </p:nvSpPr>
        <p:spPr>
          <a:xfrm>
            <a:off x="722375" y="2704650"/>
            <a:ext cx="21513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</a:t>
            </a:r>
            <a:endParaRPr/>
          </a:p>
        </p:txBody>
      </p:sp>
      <p:sp>
        <p:nvSpPr>
          <p:cNvPr id="442" name="Google Shape;442;p53"/>
          <p:cNvSpPr txBox="1">
            <a:spLocks noGrp="1"/>
          </p:cNvSpPr>
          <p:nvPr>
            <p:ph type="subTitle" idx="5"/>
          </p:nvPr>
        </p:nvSpPr>
        <p:spPr>
          <a:xfrm>
            <a:off x="3496350" y="2704650"/>
            <a:ext cx="21513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Smell</a:t>
            </a:r>
            <a:endParaRPr/>
          </a:p>
        </p:txBody>
      </p:sp>
      <p:sp>
        <p:nvSpPr>
          <p:cNvPr id="443" name="Google Shape;443;p53"/>
          <p:cNvSpPr txBox="1">
            <a:spLocks noGrp="1"/>
          </p:cNvSpPr>
          <p:nvPr>
            <p:ph type="subTitle" idx="6"/>
          </p:nvPr>
        </p:nvSpPr>
        <p:spPr>
          <a:xfrm>
            <a:off x="6270325" y="2704650"/>
            <a:ext cx="21513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Sight</a:t>
            </a: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subTitle" idx="1"/>
          </p:nvPr>
        </p:nvSpPr>
        <p:spPr>
          <a:xfrm>
            <a:off x="721094" y="3241050"/>
            <a:ext cx="215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45" name="Google Shape;445;p53"/>
          <p:cNvSpPr txBox="1">
            <a:spLocks noGrp="1"/>
          </p:cNvSpPr>
          <p:nvPr>
            <p:ph type="subTitle" idx="2"/>
          </p:nvPr>
        </p:nvSpPr>
        <p:spPr>
          <a:xfrm>
            <a:off x="3496350" y="3241050"/>
            <a:ext cx="215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46" name="Google Shape;446;p53"/>
          <p:cNvSpPr txBox="1">
            <a:spLocks noGrp="1"/>
          </p:cNvSpPr>
          <p:nvPr>
            <p:ph type="subTitle" idx="3"/>
          </p:nvPr>
        </p:nvSpPr>
        <p:spPr>
          <a:xfrm>
            <a:off x="6270194" y="3241050"/>
            <a:ext cx="215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</a:t>
            </a:r>
            <a:endParaRPr/>
          </a:p>
        </p:txBody>
      </p:sp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 in our Data Analysis</a:t>
            </a:r>
            <a:endParaRPr/>
          </a:p>
        </p:txBody>
      </p:sp>
      <p:cxnSp>
        <p:nvCxnSpPr>
          <p:cNvPr id="448" name="Google Shape;448;p53"/>
          <p:cNvCxnSpPr/>
          <p:nvPr/>
        </p:nvCxnSpPr>
        <p:spPr>
          <a:xfrm>
            <a:off x="722144" y="3157675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53"/>
          <p:cNvCxnSpPr/>
          <p:nvPr/>
        </p:nvCxnSpPr>
        <p:spPr>
          <a:xfrm>
            <a:off x="3497400" y="3157675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53"/>
          <p:cNvCxnSpPr/>
          <p:nvPr/>
        </p:nvCxnSpPr>
        <p:spPr>
          <a:xfrm>
            <a:off x="6271244" y="3157675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53"/>
          <p:cNvSpPr/>
          <p:nvPr/>
        </p:nvSpPr>
        <p:spPr>
          <a:xfrm>
            <a:off x="1536656" y="2054248"/>
            <a:ext cx="520176" cy="538189"/>
          </a:xfrm>
          <a:custGeom>
            <a:avLst/>
            <a:gdLst/>
            <a:ahLst/>
            <a:cxnLst/>
            <a:rect l="l" t="t" r="r" b="b"/>
            <a:pathLst>
              <a:path w="14583" h="15088" extrusionOk="0">
                <a:moveTo>
                  <a:pt x="7610" y="653"/>
                </a:moveTo>
                <a:lnTo>
                  <a:pt x="8358" y="1081"/>
                </a:lnTo>
                <a:lnTo>
                  <a:pt x="6777" y="2380"/>
                </a:lnTo>
                <a:cubicBezTo>
                  <a:pt x="6655" y="2491"/>
                  <a:pt x="6630" y="2674"/>
                  <a:pt x="6740" y="2797"/>
                </a:cubicBezTo>
                <a:cubicBezTo>
                  <a:pt x="6789" y="2870"/>
                  <a:pt x="6875" y="2907"/>
                  <a:pt x="6961" y="2907"/>
                </a:cubicBezTo>
                <a:cubicBezTo>
                  <a:pt x="7035" y="2907"/>
                  <a:pt x="7096" y="2883"/>
                  <a:pt x="7157" y="2834"/>
                </a:cubicBezTo>
                <a:lnTo>
                  <a:pt x="8909" y="1400"/>
                </a:lnTo>
                <a:lnTo>
                  <a:pt x="11801" y="3067"/>
                </a:lnTo>
                <a:lnTo>
                  <a:pt x="11311" y="6056"/>
                </a:lnTo>
                <a:cubicBezTo>
                  <a:pt x="11177" y="6153"/>
                  <a:pt x="10567" y="6545"/>
                  <a:pt x="9570" y="6545"/>
                </a:cubicBezTo>
                <a:cubicBezTo>
                  <a:pt x="8927" y="6545"/>
                  <a:pt x="8123" y="6382"/>
                  <a:pt x="7182" y="5873"/>
                </a:cubicBezTo>
                <a:cubicBezTo>
                  <a:pt x="6152" y="5321"/>
                  <a:pt x="5267" y="5151"/>
                  <a:pt x="4570" y="5151"/>
                </a:cubicBezTo>
                <a:cubicBezTo>
                  <a:pt x="4230" y="5151"/>
                  <a:pt x="3934" y="5191"/>
                  <a:pt x="3689" y="5248"/>
                </a:cubicBezTo>
                <a:cubicBezTo>
                  <a:pt x="3407" y="5309"/>
                  <a:pt x="3162" y="5407"/>
                  <a:pt x="2966" y="5493"/>
                </a:cubicBezTo>
                <a:cubicBezTo>
                  <a:pt x="3162" y="4684"/>
                  <a:pt x="3616" y="3937"/>
                  <a:pt x="4277" y="3397"/>
                </a:cubicBezTo>
                <a:lnTo>
                  <a:pt x="7610" y="653"/>
                </a:lnTo>
                <a:close/>
                <a:moveTo>
                  <a:pt x="4583" y="5740"/>
                </a:moveTo>
                <a:cubicBezTo>
                  <a:pt x="5209" y="5740"/>
                  <a:pt x="5987" y="5899"/>
                  <a:pt x="6900" y="6387"/>
                </a:cubicBezTo>
                <a:cubicBezTo>
                  <a:pt x="7954" y="6963"/>
                  <a:pt x="8860" y="7135"/>
                  <a:pt x="9571" y="7135"/>
                </a:cubicBezTo>
                <a:cubicBezTo>
                  <a:pt x="9890" y="7135"/>
                  <a:pt x="10159" y="7098"/>
                  <a:pt x="10392" y="7049"/>
                </a:cubicBezTo>
                <a:cubicBezTo>
                  <a:pt x="10711" y="6988"/>
                  <a:pt x="10980" y="6890"/>
                  <a:pt x="11188" y="6792"/>
                </a:cubicBezTo>
                <a:lnTo>
                  <a:pt x="11188" y="6792"/>
                </a:lnTo>
                <a:lnTo>
                  <a:pt x="11090" y="7331"/>
                </a:lnTo>
                <a:cubicBezTo>
                  <a:pt x="10956" y="8213"/>
                  <a:pt x="10502" y="9022"/>
                  <a:pt x="9841" y="9610"/>
                </a:cubicBezTo>
                <a:cubicBezTo>
                  <a:pt x="9730" y="9573"/>
                  <a:pt x="9632" y="9524"/>
                  <a:pt x="9522" y="9487"/>
                </a:cubicBezTo>
                <a:cubicBezTo>
                  <a:pt x="8370" y="9046"/>
                  <a:pt x="7329" y="8372"/>
                  <a:pt x="6459" y="7490"/>
                </a:cubicBezTo>
                <a:lnTo>
                  <a:pt x="6030" y="7073"/>
                </a:lnTo>
                <a:cubicBezTo>
                  <a:pt x="5803" y="6847"/>
                  <a:pt x="5506" y="6733"/>
                  <a:pt x="5210" y="6733"/>
                </a:cubicBezTo>
                <a:cubicBezTo>
                  <a:pt x="4915" y="6733"/>
                  <a:pt x="4621" y="6847"/>
                  <a:pt x="4400" y="7073"/>
                </a:cubicBezTo>
                <a:cubicBezTo>
                  <a:pt x="4179" y="7282"/>
                  <a:pt x="4057" y="7576"/>
                  <a:pt x="4057" y="7882"/>
                </a:cubicBezTo>
                <a:cubicBezTo>
                  <a:pt x="4057" y="8189"/>
                  <a:pt x="4179" y="8483"/>
                  <a:pt x="4400" y="8703"/>
                </a:cubicBezTo>
                <a:lnTo>
                  <a:pt x="6140" y="10443"/>
                </a:lnTo>
                <a:cubicBezTo>
                  <a:pt x="6030" y="10406"/>
                  <a:pt x="5932" y="10370"/>
                  <a:pt x="5834" y="10333"/>
                </a:cubicBezTo>
                <a:cubicBezTo>
                  <a:pt x="5282" y="10125"/>
                  <a:pt x="4768" y="9831"/>
                  <a:pt x="4302" y="9451"/>
                </a:cubicBezTo>
                <a:cubicBezTo>
                  <a:pt x="4045" y="9242"/>
                  <a:pt x="3812" y="8997"/>
                  <a:pt x="3616" y="8728"/>
                </a:cubicBezTo>
                <a:cubicBezTo>
                  <a:pt x="3579" y="8679"/>
                  <a:pt x="3530" y="8617"/>
                  <a:pt x="3493" y="8568"/>
                </a:cubicBezTo>
                <a:cubicBezTo>
                  <a:pt x="3052" y="7882"/>
                  <a:pt x="2819" y="7073"/>
                  <a:pt x="2856" y="6228"/>
                </a:cubicBezTo>
                <a:cubicBezTo>
                  <a:pt x="3061" y="6089"/>
                  <a:pt x="3655" y="5740"/>
                  <a:pt x="4583" y="5740"/>
                </a:cubicBezTo>
                <a:close/>
                <a:moveTo>
                  <a:pt x="5552" y="10860"/>
                </a:moveTo>
                <a:cubicBezTo>
                  <a:pt x="5576" y="10872"/>
                  <a:pt x="5601" y="10884"/>
                  <a:pt x="5625" y="10884"/>
                </a:cubicBezTo>
                <a:cubicBezTo>
                  <a:pt x="5846" y="10970"/>
                  <a:pt x="6066" y="11031"/>
                  <a:pt x="6287" y="11080"/>
                </a:cubicBezTo>
                <a:cubicBezTo>
                  <a:pt x="6287" y="11093"/>
                  <a:pt x="6287" y="11093"/>
                  <a:pt x="6287" y="11093"/>
                </a:cubicBezTo>
                <a:cubicBezTo>
                  <a:pt x="6226" y="11154"/>
                  <a:pt x="6128" y="11191"/>
                  <a:pt x="6042" y="11191"/>
                </a:cubicBezTo>
                <a:cubicBezTo>
                  <a:pt x="5944" y="11191"/>
                  <a:pt x="5858" y="11154"/>
                  <a:pt x="5785" y="11093"/>
                </a:cubicBezTo>
                <a:lnTo>
                  <a:pt x="5552" y="10860"/>
                </a:lnTo>
                <a:close/>
                <a:moveTo>
                  <a:pt x="7581" y="1"/>
                </a:moveTo>
                <a:cubicBezTo>
                  <a:pt x="7513" y="1"/>
                  <a:pt x="7446" y="23"/>
                  <a:pt x="7390" y="64"/>
                </a:cubicBezTo>
                <a:lnTo>
                  <a:pt x="3898" y="2944"/>
                </a:lnTo>
                <a:cubicBezTo>
                  <a:pt x="2966" y="3716"/>
                  <a:pt x="2366" y="4843"/>
                  <a:pt x="2280" y="6056"/>
                </a:cubicBezTo>
                <a:cubicBezTo>
                  <a:pt x="2280" y="6069"/>
                  <a:pt x="2280" y="6081"/>
                  <a:pt x="2280" y="6093"/>
                </a:cubicBezTo>
                <a:cubicBezTo>
                  <a:pt x="2170" y="5775"/>
                  <a:pt x="2084" y="5468"/>
                  <a:pt x="2011" y="5137"/>
                </a:cubicBezTo>
                <a:cubicBezTo>
                  <a:pt x="1912" y="4684"/>
                  <a:pt x="1508" y="4353"/>
                  <a:pt x="1030" y="4353"/>
                </a:cubicBezTo>
                <a:cubicBezTo>
                  <a:pt x="748" y="4353"/>
                  <a:pt x="479" y="4488"/>
                  <a:pt x="283" y="4696"/>
                </a:cubicBezTo>
                <a:cubicBezTo>
                  <a:pt x="99" y="4917"/>
                  <a:pt x="1" y="5199"/>
                  <a:pt x="38" y="5481"/>
                </a:cubicBezTo>
                <a:cubicBezTo>
                  <a:pt x="332" y="7796"/>
                  <a:pt x="1275" y="9953"/>
                  <a:pt x="2782" y="11730"/>
                </a:cubicBezTo>
                <a:cubicBezTo>
                  <a:pt x="2954" y="11938"/>
                  <a:pt x="3138" y="12134"/>
                  <a:pt x="3334" y="12330"/>
                </a:cubicBezTo>
                <a:lnTo>
                  <a:pt x="2758" y="13323"/>
                </a:lnTo>
                <a:lnTo>
                  <a:pt x="1190" y="12416"/>
                </a:lnTo>
                <a:cubicBezTo>
                  <a:pt x="1141" y="12388"/>
                  <a:pt x="1087" y="12374"/>
                  <a:pt x="1036" y="12374"/>
                </a:cubicBezTo>
                <a:cubicBezTo>
                  <a:pt x="932" y="12374"/>
                  <a:pt x="834" y="12428"/>
                  <a:pt x="785" y="12526"/>
                </a:cubicBezTo>
                <a:cubicBezTo>
                  <a:pt x="699" y="12661"/>
                  <a:pt x="748" y="12845"/>
                  <a:pt x="895" y="12931"/>
                </a:cubicBezTo>
                <a:lnTo>
                  <a:pt x="4559" y="15038"/>
                </a:lnTo>
                <a:cubicBezTo>
                  <a:pt x="4608" y="15075"/>
                  <a:pt x="4657" y="15087"/>
                  <a:pt x="4706" y="15087"/>
                </a:cubicBezTo>
                <a:cubicBezTo>
                  <a:pt x="4804" y="15087"/>
                  <a:pt x="4902" y="15026"/>
                  <a:pt x="4964" y="14940"/>
                </a:cubicBezTo>
                <a:cubicBezTo>
                  <a:pt x="5037" y="14793"/>
                  <a:pt x="4988" y="14610"/>
                  <a:pt x="4853" y="14536"/>
                </a:cubicBezTo>
                <a:lnTo>
                  <a:pt x="3273" y="13617"/>
                </a:lnTo>
                <a:lnTo>
                  <a:pt x="3787" y="12735"/>
                </a:lnTo>
                <a:cubicBezTo>
                  <a:pt x="4412" y="13249"/>
                  <a:pt x="5111" y="13678"/>
                  <a:pt x="5846" y="13985"/>
                </a:cubicBezTo>
                <a:lnTo>
                  <a:pt x="8382" y="15063"/>
                </a:lnTo>
                <a:cubicBezTo>
                  <a:pt x="8419" y="15075"/>
                  <a:pt x="8468" y="15087"/>
                  <a:pt x="8505" y="15087"/>
                </a:cubicBezTo>
                <a:cubicBezTo>
                  <a:pt x="8615" y="15087"/>
                  <a:pt x="8726" y="15014"/>
                  <a:pt x="8775" y="14904"/>
                </a:cubicBezTo>
                <a:cubicBezTo>
                  <a:pt x="8836" y="14757"/>
                  <a:pt x="8762" y="14585"/>
                  <a:pt x="8615" y="14511"/>
                </a:cubicBezTo>
                <a:lnTo>
                  <a:pt x="6079" y="13445"/>
                </a:lnTo>
                <a:cubicBezTo>
                  <a:pt x="4988" y="12980"/>
                  <a:pt x="3996" y="12257"/>
                  <a:pt x="3236" y="11350"/>
                </a:cubicBezTo>
                <a:cubicBezTo>
                  <a:pt x="1802" y="9659"/>
                  <a:pt x="908" y="7613"/>
                  <a:pt x="626" y="5407"/>
                </a:cubicBezTo>
                <a:cubicBezTo>
                  <a:pt x="614" y="5297"/>
                  <a:pt x="650" y="5174"/>
                  <a:pt x="724" y="5088"/>
                </a:cubicBezTo>
                <a:cubicBezTo>
                  <a:pt x="810" y="5003"/>
                  <a:pt x="920" y="4954"/>
                  <a:pt x="1030" y="4954"/>
                </a:cubicBezTo>
                <a:cubicBezTo>
                  <a:pt x="1226" y="4954"/>
                  <a:pt x="1398" y="5076"/>
                  <a:pt x="1435" y="5272"/>
                </a:cubicBezTo>
                <a:cubicBezTo>
                  <a:pt x="1729" y="6571"/>
                  <a:pt x="2268" y="7796"/>
                  <a:pt x="3003" y="8887"/>
                </a:cubicBezTo>
                <a:cubicBezTo>
                  <a:pt x="3052" y="8948"/>
                  <a:pt x="3089" y="9010"/>
                  <a:pt x="3138" y="9071"/>
                </a:cubicBezTo>
                <a:cubicBezTo>
                  <a:pt x="3469" y="9536"/>
                  <a:pt x="3836" y="9978"/>
                  <a:pt x="4253" y="10394"/>
                </a:cubicBezTo>
                <a:lnTo>
                  <a:pt x="5368" y="11509"/>
                </a:lnTo>
                <a:cubicBezTo>
                  <a:pt x="5552" y="11693"/>
                  <a:pt x="5785" y="11791"/>
                  <a:pt x="6042" y="11791"/>
                </a:cubicBezTo>
                <a:cubicBezTo>
                  <a:pt x="6287" y="11791"/>
                  <a:pt x="6520" y="11693"/>
                  <a:pt x="6704" y="11509"/>
                </a:cubicBezTo>
                <a:cubicBezTo>
                  <a:pt x="7071" y="11142"/>
                  <a:pt x="7071" y="10541"/>
                  <a:pt x="6704" y="10174"/>
                </a:cubicBezTo>
                <a:lnTo>
                  <a:pt x="4817" y="8287"/>
                </a:lnTo>
                <a:cubicBezTo>
                  <a:pt x="4706" y="8176"/>
                  <a:pt x="4645" y="8029"/>
                  <a:pt x="4645" y="7882"/>
                </a:cubicBezTo>
                <a:cubicBezTo>
                  <a:pt x="4645" y="7735"/>
                  <a:pt x="4706" y="7588"/>
                  <a:pt x="4817" y="7490"/>
                </a:cubicBezTo>
                <a:cubicBezTo>
                  <a:pt x="4927" y="7380"/>
                  <a:pt x="5071" y="7325"/>
                  <a:pt x="5215" y="7325"/>
                </a:cubicBezTo>
                <a:cubicBezTo>
                  <a:pt x="5359" y="7325"/>
                  <a:pt x="5503" y="7380"/>
                  <a:pt x="5613" y="7490"/>
                </a:cubicBezTo>
                <a:lnTo>
                  <a:pt x="6042" y="7907"/>
                </a:lnTo>
                <a:cubicBezTo>
                  <a:pt x="6973" y="8850"/>
                  <a:pt x="8076" y="9561"/>
                  <a:pt x="9314" y="10039"/>
                </a:cubicBezTo>
                <a:cubicBezTo>
                  <a:pt x="10821" y="10615"/>
                  <a:pt x="12132" y="11583"/>
                  <a:pt x="13112" y="12857"/>
                </a:cubicBezTo>
                <a:lnTo>
                  <a:pt x="14019" y="14021"/>
                </a:lnTo>
                <a:cubicBezTo>
                  <a:pt x="14076" y="14093"/>
                  <a:pt x="14162" y="14131"/>
                  <a:pt x="14251" y="14131"/>
                </a:cubicBezTo>
                <a:cubicBezTo>
                  <a:pt x="14315" y="14131"/>
                  <a:pt x="14379" y="14111"/>
                  <a:pt x="14436" y="14070"/>
                </a:cubicBezTo>
                <a:cubicBezTo>
                  <a:pt x="14558" y="13972"/>
                  <a:pt x="14583" y="13789"/>
                  <a:pt x="14485" y="13654"/>
                </a:cubicBezTo>
                <a:lnTo>
                  <a:pt x="13578" y="12490"/>
                </a:lnTo>
                <a:cubicBezTo>
                  <a:pt x="12732" y="11399"/>
                  <a:pt x="11642" y="10505"/>
                  <a:pt x="10417" y="9880"/>
                </a:cubicBezTo>
                <a:cubicBezTo>
                  <a:pt x="11078" y="9218"/>
                  <a:pt x="11519" y="8360"/>
                  <a:pt x="11679" y="7429"/>
                </a:cubicBezTo>
                <a:lnTo>
                  <a:pt x="12414" y="2969"/>
                </a:lnTo>
                <a:cubicBezTo>
                  <a:pt x="12438" y="2846"/>
                  <a:pt x="12377" y="2723"/>
                  <a:pt x="12279" y="2662"/>
                </a:cubicBezTo>
                <a:lnTo>
                  <a:pt x="7733" y="40"/>
                </a:lnTo>
                <a:cubicBezTo>
                  <a:pt x="7685" y="13"/>
                  <a:pt x="7633" y="1"/>
                  <a:pt x="75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53"/>
          <p:cNvGrpSpPr/>
          <p:nvPr/>
        </p:nvGrpSpPr>
        <p:grpSpPr>
          <a:xfrm>
            <a:off x="4311918" y="2024721"/>
            <a:ext cx="520163" cy="597243"/>
            <a:chOff x="1891675" y="1520800"/>
            <a:chExt cx="309750" cy="355650"/>
          </a:xfrm>
        </p:grpSpPr>
        <p:sp>
          <p:nvSpPr>
            <p:cNvPr id="453" name="Google Shape;453;p53"/>
            <p:cNvSpPr/>
            <p:nvPr/>
          </p:nvSpPr>
          <p:spPr>
            <a:xfrm>
              <a:off x="1891675" y="1690150"/>
              <a:ext cx="148600" cy="186300"/>
            </a:xfrm>
            <a:custGeom>
              <a:avLst/>
              <a:gdLst/>
              <a:ahLst/>
              <a:cxnLst/>
              <a:rect l="l" t="t" r="r" b="b"/>
              <a:pathLst>
                <a:path w="5944" h="7452" extrusionOk="0">
                  <a:moveTo>
                    <a:pt x="3505" y="663"/>
                  </a:moveTo>
                  <a:lnTo>
                    <a:pt x="5294" y="1692"/>
                  </a:lnTo>
                  <a:lnTo>
                    <a:pt x="4939" y="3114"/>
                  </a:lnTo>
                  <a:cubicBezTo>
                    <a:pt x="4912" y="3117"/>
                    <a:pt x="4881" y="3119"/>
                    <a:pt x="4845" y="3119"/>
                  </a:cubicBezTo>
                  <a:cubicBezTo>
                    <a:pt x="4599" y="3119"/>
                    <a:pt x="4147" y="3020"/>
                    <a:pt x="3677" y="2464"/>
                  </a:cubicBezTo>
                  <a:cubicBezTo>
                    <a:pt x="3248" y="1950"/>
                    <a:pt x="2807" y="1741"/>
                    <a:pt x="2452" y="1668"/>
                  </a:cubicBezTo>
                  <a:lnTo>
                    <a:pt x="3505" y="663"/>
                  </a:lnTo>
                  <a:close/>
                  <a:moveTo>
                    <a:pt x="2100" y="2213"/>
                  </a:moveTo>
                  <a:cubicBezTo>
                    <a:pt x="2351" y="2213"/>
                    <a:pt x="2784" y="2311"/>
                    <a:pt x="3223" y="2844"/>
                  </a:cubicBezTo>
                  <a:cubicBezTo>
                    <a:pt x="3799" y="3530"/>
                    <a:pt x="4400" y="3690"/>
                    <a:pt x="4792" y="3702"/>
                  </a:cubicBezTo>
                  <a:cubicBezTo>
                    <a:pt x="4645" y="4082"/>
                    <a:pt x="4363" y="4400"/>
                    <a:pt x="3983" y="4560"/>
                  </a:cubicBezTo>
                  <a:cubicBezTo>
                    <a:pt x="3796" y="4645"/>
                    <a:pt x="3595" y="4686"/>
                    <a:pt x="3393" y="4686"/>
                  </a:cubicBezTo>
                  <a:cubicBezTo>
                    <a:pt x="3132" y="4686"/>
                    <a:pt x="2870" y="4618"/>
                    <a:pt x="2635" y="4486"/>
                  </a:cubicBezTo>
                  <a:lnTo>
                    <a:pt x="2415" y="4351"/>
                  </a:lnTo>
                  <a:cubicBezTo>
                    <a:pt x="1998" y="4119"/>
                    <a:pt x="1729" y="3702"/>
                    <a:pt x="1680" y="3224"/>
                  </a:cubicBezTo>
                  <a:cubicBezTo>
                    <a:pt x="1631" y="2881"/>
                    <a:pt x="1729" y="2513"/>
                    <a:pt x="1925" y="2232"/>
                  </a:cubicBezTo>
                  <a:cubicBezTo>
                    <a:pt x="1962" y="2223"/>
                    <a:pt x="2023" y="2213"/>
                    <a:pt x="2100" y="2213"/>
                  </a:cubicBezTo>
                  <a:close/>
                  <a:moveTo>
                    <a:pt x="3465" y="1"/>
                  </a:moveTo>
                  <a:cubicBezTo>
                    <a:pt x="3390" y="1"/>
                    <a:pt x="3319" y="29"/>
                    <a:pt x="3260" y="87"/>
                  </a:cubicBezTo>
                  <a:lnTo>
                    <a:pt x="1716" y="1558"/>
                  </a:lnTo>
                  <a:cubicBezTo>
                    <a:pt x="1251" y="1999"/>
                    <a:pt x="1018" y="2648"/>
                    <a:pt x="1091" y="3298"/>
                  </a:cubicBezTo>
                  <a:cubicBezTo>
                    <a:pt x="1153" y="3898"/>
                    <a:pt x="1483" y="4437"/>
                    <a:pt x="1986" y="4780"/>
                  </a:cubicBezTo>
                  <a:lnTo>
                    <a:pt x="1140" y="6226"/>
                  </a:lnTo>
                  <a:lnTo>
                    <a:pt x="491" y="5846"/>
                  </a:lnTo>
                  <a:cubicBezTo>
                    <a:pt x="442" y="5818"/>
                    <a:pt x="390" y="5804"/>
                    <a:pt x="340" y="5804"/>
                  </a:cubicBezTo>
                  <a:cubicBezTo>
                    <a:pt x="239" y="5804"/>
                    <a:pt x="144" y="5859"/>
                    <a:pt x="87" y="5957"/>
                  </a:cubicBezTo>
                  <a:cubicBezTo>
                    <a:pt x="1" y="6091"/>
                    <a:pt x="50" y="6275"/>
                    <a:pt x="197" y="6361"/>
                  </a:cubicBezTo>
                  <a:lnTo>
                    <a:pt x="1104" y="6888"/>
                  </a:lnTo>
                  <a:lnTo>
                    <a:pt x="2010" y="7403"/>
                  </a:lnTo>
                  <a:cubicBezTo>
                    <a:pt x="2059" y="7439"/>
                    <a:pt x="2108" y="7452"/>
                    <a:pt x="2157" y="7452"/>
                  </a:cubicBezTo>
                  <a:cubicBezTo>
                    <a:pt x="2268" y="7452"/>
                    <a:pt x="2366" y="7390"/>
                    <a:pt x="2415" y="7305"/>
                  </a:cubicBezTo>
                  <a:cubicBezTo>
                    <a:pt x="2501" y="7158"/>
                    <a:pt x="2452" y="6974"/>
                    <a:pt x="2304" y="6900"/>
                  </a:cubicBezTo>
                  <a:lnTo>
                    <a:pt x="1655" y="6520"/>
                  </a:lnTo>
                  <a:lnTo>
                    <a:pt x="2488" y="5074"/>
                  </a:lnTo>
                  <a:cubicBezTo>
                    <a:pt x="2770" y="5209"/>
                    <a:pt x="3076" y="5270"/>
                    <a:pt x="3395" y="5270"/>
                  </a:cubicBezTo>
                  <a:cubicBezTo>
                    <a:pt x="3677" y="5270"/>
                    <a:pt x="3959" y="5221"/>
                    <a:pt x="4216" y="5099"/>
                  </a:cubicBezTo>
                  <a:cubicBezTo>
                    <a:pt x="4816" y="4842"/>
                    <a:pt x="5258" y="4315"/>
                    <a:pt x="5417" y="3690"/>
                  </a:cubicBezTo>
                  <a:lnTo>
                    <a:pt x="5919" y="1619"/>
                  </a:lnTo>
                  <a:cubicBezTo>
                    <a:pt x="5944" y="1484"/>
                    <a:pt x="5895" y="1362"/>
                    <a:pt x="5772" y="1288"/>
                  </a:cubicBezTo>
                  <a:lnTo>
                    <a:pt x="3616" y="38"/>
                  </a:lnTo>
                  <a:cubicBezTo>
                    <a:pt x="3566" y="13"/>
                    <a:pt x="3515" y="1"/>
                    <a:pt x="3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2047600" y="1520800"/>
              <a:ext cx="153825" cy="355650"/>
            </a:xfrm>
            <a:custGeom>
              <a:avLst/>
              <a:gdLst/>
              <a:ahLst/>
              <a:cxnLst/>
              <a:rect l="l" t="t" r="r" b="b"/>
              <a:pathLst>
                <a:path w="6153" h="14226" extrusionOk="0">
                  <a:moveTo>
                    <a:pt x="2896" y="1"/>
                  </a:moveTo>
                  <a:cubicBezTo>
                    <a:pt x="2806" y="1"/>
                    <a:pt x="2718" y="42"/>
                    <a:pt x="2660" y="122"/>
                  </a:cubicBezTo>
                  <a:cubicBezTo>
                    <a:pt x="2072" y="918"/>
                    <a:pt x="1373" y="2205"/>
                    <a:pt x="1373" y="3773"/>
                  </a:cubicBezTo>
                  <a:cubicBezTo>
                    <a:pt x="1373" y="5195"/>
                    <a:pt x="785" y="6040"/>
                    <a:pt x="295" y="6506"/>
                  </a:cubicBezTo>
                  <a:cubicBezTo>
                    <a:pt x="99" y="6690"/>
                    <a:pt x="1" y="6959"/>
                    <a:pt x="50" y="7229"/>
                  </a:cubicBezTo>
                  <a:cubicBezTo>
                    <a:pt x="87" y="7486"/>
                    <a:pt x="246" y="7719"/>
                    <a:pt x="491" y="7829"/>
                  </a:cubicBezTo>
                  <a:cubicBezTo>
                    <a:pt x="565" y="7878"/>
                    <a:pt x="650" y="7915"/>
                    <a:pt x="736" y="7952"/>
                  </a:cubicBezTo>
                  <a:cubicBezTo>
                    <a:pt x="920" y="8038"/>
                    <a:pt x="1189" y="8172"/>
                    <a:pt x="1300" y="8246"/>
                  </a:cubicBezTo>
                  <a:lnTo>
                    <a:pt x="1300" y="8920"/>
                  </a:lnTo>
                  <a:cubicBezTo>
                    <a:pt x="1300" y="9018"/>
                    <a:pt x="1275" y="9116"/>
                    <a:pt x="1238" y="9202"/>
                  </a:cubicBezTo>
                  <a:lnTo>
                    <a:pt x="1153" y="9422"/>
                  </a:lnTo>
                  <a:cubicBezTo>
                    <a:pt x="1042" y="9704"/>
                    <a:pt x="1079" y="10035"/>
                    <a:pt x="1275" y="10280"/>
                  </a:cubicBezTo>
                  <a:lnTo>
                    <a:pt x="1275" y="10378"/>
                  </a:lnTo>
                  <a:cubicBezTo>
                    <a:pt x="1275" y="10599"/>
                    <a:pt x="1373" y="10807"/>
                    <a:pt x="1545" y="10942"/>
                  </a:cubicBezTo>
                  <a:lnTo>
                    <a:pt x="1545" y="11395"/>
                  </a:lnTo>
                  <a:cubicBezTo>
                    <a:pt x="1545" y="12265"/>
                    <a:pt x="2256" y="12976"/>
                    <a:pt x="3126" y="12976"/>
                  </a:cubicBezTo>
                  <a:lnTo>
                    <a:pt x="4020" y="12976"/>
                  </a:lnTo>
                  <a:cubicBezTo>
                    <a:pt x="4547" y="12976"/>
                    <a:pt x="5025" y="13233"/>
                    <a:pt x="5307" y="13674"/>
                  </a:cubicBezTo>
                  <a:lnTo>
                    <a:pt x="5564" y="14079"/>
                  </a:lnTo>
                  <a:cubicBezTo>
                    <a:pt x="5625" y="14177"/>
                    <a:pt x="5723" y="14226"/>
                    <a:pt x="5821" y="14226"/>
                  </a:cubicBezTo>
                  <a:cubicBezTo>
                    <a:pt x="5870" y="14226"/>
                    <a:pt x="5919" y="14201"/>
                    <a:pt x="5968" y="14177"/>
                  </a:cubicBezTo>
                  <a:cubicBezTo>
                    <a:pt x="6115" y="14091"/>
                    <a:pt x="6152" y="13907"/>
                    <a:pt x="6066" y="13772"/>
                  </a:cubicBezTo>
                  <a:lnTo>
                    <a:pt x="5809" y="13356"/>
                  </a:lnTo>
                  <a:cubicBezTo>
                    <a:pt x="5417" y="12743"/>
                    <a:pt x="4755" y="12375"/>
                    <a:pt x="4020" y="12375"/>
                  </a:cubicBezTo>
                  <a:lnTo>
                    <a:pt x="3126" y="12375"/>
                  </a:lnTo>
                  <a:cubicBezTo>
                    <a:pt x="2574" y="12375"/>
                    <a:pt x="2133" y="11934"/>
                    <a:pt x="2133" y="11395"/>
                  </a:cubicBezTo>
                  <a:lnTo>
                    <a:pt x="2133" y="10770"/>
                  </a:lnTo>
                  <a:cubicBezTo>
                    <a:pt x="2133" y="10660"/>
                    <a:pt x="2072" y="10550"/>
                    <a:pt x="1961" y="10501"/>
                  </a:cubicBezTo>
                  <a:lnTo>
                    <a:pt x="1949" y="10501"/>
                  </a:lnTo>
                  <a:cubicBezTo>
                    <a:pt x="1900" y="10476"/>
                    <a:pt x="1863" y="10427"/>
                    <a:pt x="1863" y="10378"/>
                  </a:cubicBezTo>
                  <a:lnTo>
                    <a:pt x="1863" y="10170"/>
                  </a:lnTo>
                  <a:cubicBezTo>
                    <a:pt x="1863" y="10108"/>
                    <a:pt x="1839" y="10047"/>
                    <a:pt x="1802" y="9998"/>
                  </a:cubicBezTo>
                  <a:lnTo>
                    <a:pt x="1741" y="9912"/>
                  </a:lnTo>
                  <a:cubicBezTo>
                    <a:pt x="1680" y="9839"/>
                    <a:pt x="1667" y="9729"/>
                    <a:pt x="1704" y="9643"/>
                  </a:cubicBezTo>
                  <a:lnTo>
                    <a:pt x="1790" y="9422"/>
                  </a:lnTo>
                  <a:cubicBezTo>
                    <a:pt x="1851" y="9263"/>
                    <a:pt x="1888" y="9091"/>
                    <a:pt x="1888" y="8920"/>
                  </a:cubicBezTo>
                  <a:lnTo>
                    <a:pt x="1888" y="8160"/>
                  </a:lnTo>
                  <a:cubicBezTo>
                    <a:pt x="1888" y="7854"/>
                    <a:pt x="1545" y="7694"/>
                    <a:pt x="981" y="7425"/>
                  </a:cubicBezTo>
                  <a:cubicBezTo>
                    <a:pt x="908" y="7388"/>
                    <a:pt x="834" y="7339"/>
                    <a:pt x="748" y="7302"/>
                  </a:cubicBezTo>
                  <a:cubicBezTo>
                    <a:pt x="687" y="7278"/>
                    <a:pt x="638" y="7217"/>
                    <a:pt x="626" y="7143"/>
                  </a:cubicBezTo>
                  <a:cubicBezTo>
                    <a:pt x="614" y="7057"/>
                    <a:pt x="638" y="6984"/>
                    <a:pt x="699" y="6935"/>
                  </a:cubicBezTo>
                  <a:cubicBezTo>
                    <a:pt x="1275" y="6396"/>
                    <a:pt x="1961" y="5415"/>
                    <a:pt x="1961" y="3773"/>
                  </a:cubicBezTo>
                  <a:cubicBezTo>
                    <a:pt x="1961" y="2364"/>
                    <a:pt x="2599" y="1200"/>
                    <a:pt x="3138" y="477"/>
                  </a:cubicBezTo>
                  <a:cubicBezTo>
                    <a:pt x="3236" y="342"/>
                    <a:pt x="3211" y="158"/>
                    <a:pt x="3077" y="60"/>
                  </a:cubicBezTo>
                  <a:cubicBezTo>
                    <a:pt x="3021" y="20"/>
                    <a:pt x="2958" y="1"/>
                    <a:pt x="2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53"/>
          <p:cNvGrpSpPr/>
          <p:nvPr/>
        </p:nvGrpSpPr>
        <p:grpSpPr>
          <a:xfrm>
            <a:off x="7085764" y="2065566"/>
            <a:ext cx="520159" cy="515553"/>
            <a:chOff x="4258775" y="498500"/>
            <a:chExt cx="381125" cy="377750"/>
          </a:xfrm>
        </p:grpSpPr>
        <p:sp>
          <p:nvSpPr>
            <p:cNvPr id="456" name="Google Shape;456;p53"/>
            <p:cNvSpPr/>
            <p:nvPr/>
          </p:nvSpPr>
          <p:spPr>
            <a:xfrm>
              <a:off x="4258775" y="538325"/>
              <a:ext cx="381125" cy="337925"/>
            </a:xfrm>
            <a:custGeom>
              <a:avLst/>
              <a:gdLst/>
              <a:ahLst/>
              <a:cxnLst/>
              <a:rect l="l" t="t" r="r" b="b"/>
              <a:pathLst>
                <a:path w="15245" h="13517" extrusionOk="0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4624250" y="8615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4590250" y="498500"/>
              <a:ext cx="48725" cy="49050"/>
            </a:xfrm>
            <a:custGeom>
              <a:avLst/>
              <a:gdLst/>
              <a:ahLst/>
              <a:cxnLst/>
              <a:rect l="l" t="t" r="r" b="b"/>
              <a:pathLst>
                <a:path w="1949" h="1962" extrusionOk="0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4309325" y="626550"/>
              <a:ext cx="49025" cy="48725"/>
            </a:xfrm>
            <a:custGeom>
              <a:avLst/>
              <a:gdLst/>
              <a:ahLst/>
              <a:cxnLst/>
              <a:rect l="l" t="t" r="r" b="b"/>
              <a:pathLst>
                <a:path w="1961" h="1949" extrusionOk="0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0" name="Google Shape;460;p5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10462114" flipH="1">
            <a:off x="7918163" y="-209599"/>
            <a:ext cx="1798314" cy="177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/>
          <p:nvPr/>
        </p:nvSpPr>
        <p:spPr>
          <a:xfrm>
            <a:off x="6350633" y="4499075"/>
            <a:ext cx="2184137" cy="6413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Senses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>
            <a:spLocks noGrp="1"/>
          </p:cNvSpPr>
          <p:nvPr>
            <p:ph type="ctrTitle"/>
          </p:nvPr>
        </p:nvSpPr>
        <p:spPr>
          <a:xfrm>
            <a:off x="637833" y="156450"/>
            <a:ext cx="79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cxnSp>
        <p:nvCxnSpPr>
          <p:cNvPr id="468" name="Google Shape;468;p54"/>
          <p:cNvCxnSpPr/>
          <p:nvPr/>
        </p:nvCxnSpPr>
        <p:spPr>
          <a:xfrm flipH="1">
            <a:off x="1248450" y="109038"/>
            <a:ext cx="18300" cy="93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9" name="Google Shape;4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75" y="1153950"/>
            <a:ext cx="5409825" cy="2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>
            <a:spLocks noGrp="1"/>
          </p:cNvSpPr>
          <p:nvPr>
            <p:ph type="body" idx="1"/>
          </p:nvPr>
        </p:nvSpPr>
        <p:spPr>
          <a:xfrm>
            <a:off x="2192875" y="184500"/>
            <a:ext cx="4290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layfair Display"/>
                <a:ea typeface="Playfair Display"/>
                <a:cs typeface="Playfair Display"/>
                <a:sym typeface="Playfair Display"/>
              </a:rPr>
              <a:t>Heat Map</a:t>
            </a:r>
            <a:endParaRPr sz="2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50" y="1247800"/>
            <a:ext cx="6855151" cy="28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>
            <a:spLocks noGrp="1"/>
          </p:cNvSpPr>
          <p:nvPr>
            <p:ph type="subTitle" idx="1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Correlating with Value</a:t>
            </a:r>
            <a:endParaRPr/>
          </a:p>
        </p:txBody>
      </p:sp>
      <p:pic>
        <p:nvPicPr>
          <p:cNvPr id="481" name="Google Shape;4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2">
            <a:off x="589122" y="3957369"/>
            <a:ext cx="1405154" cy="138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2473160">
            <a:off x="-488710" y="-871533"/>
            <a:ext cx="3253370" cy="248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26" y="375400"/>
            <a:ext cx="3023193" cy="426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6"/>
          <p:cNvSpPr txBox="1"/>
          <p:nvPr/>
        </p:nvSpPr>
        <p:spPr>
          <a:xfrm>
            <a:off x="376125" y="244475"/>
            <a:ext cx="2209800" cy="12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Features Correlating with Value</a:t>
            </a:r>
            <a:endParaRPr sz="18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body" idx="1"/>
          </p:nvPr>
        </p:nvSpPr>
        <p:spPr>
          <a:xfrm>
            <a:off x="5884925" y="539500"/>
            <a:ext cx="30288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Harvested Acres: 0.74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Production: 0.54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Price: 0.27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Year: 0.26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925" y="27940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7"/>
          <p:cNvPicPr preferRelativeResize="0"/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 rot="7749157">
            <a:off x="4382713" y="-431474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ctrTitle"/>
          </p:nvPr>
        </p:nvSpPr>
        <p:spPr>
          <a:xfrm>
            <a:off x="987388" y="256325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Value ~  Harvested Acres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497" name="Google Shape;497;p58"/>
          <p:cNvCxnSpPr/>
          <p:nvPr/>
        </p:nvCxnSpPr>
        <p:spPr>
          <a:xfrm flipH="1">
            <a:off x="1073725" y="304613"/>
            <a:ext cx="9900" cy="745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8" name="Google Shape;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98" y="1098123"/>
            <a:ext cx="7489401" cy="24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43603" y="2187325"/>
            <a:ext cx="3487048" cy="300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>
            <a:spLocks noGrp="1"/>
          </p:cNvSpPr>
          <p:nvPr>
            <p:ph type="ctrTitle"/>
          </p:nvPr>
        </p:nvSpPr>
        <p:spPr>
          <a:xfrm>
            <a:off x="987388" y="256325"/>
            <a:ext cx="475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Value ~  Harvested Acres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505" name="Google Shape;505;p59"/>
          <p:cNvCxnSpPr/>
          <p:nvPr/>
        </p:nvCxnSpPr>
        <p:spPr>
          <a:xfrm flipH="1">
            <a:off x="1073725" y="304613"/>
            <a:ext cx="9900" cy="745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6" name="Google Shape;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00" y="1147075"/>
            <a:ext cx="5238803" cy="370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913" y="256325"/>
            <a:ext cx="94000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~ Production</a:t>
            </a:r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 rotWithShape="1">
          <a:blip r:embed="rId3">
            <a:alphaModFix amt="30000"/>
          </a:blip>
          <a:srcRect t="4212" b="4212"/>
          <a:stretch/>
        </p:blipFill>
        <p:spPr>
          <a:xfrm rot="-1664122">
            <a:off x="7971211" y="-265213"/>
            <a:ext cx="1641558" cy="18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364869" y="709076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75" y="1617100"/>
            <a:ext cx="7837501" cy="2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0494" y="323551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1"/>
          <p:cNvSpPr txBox="1">
            <a:spLocks noGrp="1"/>
          </p:cNvSpPr>
          <p:nvPr>
            <p:ph type="body" idx="1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6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~ Year</a:t>
            </a:r>
            <a:endParaRPr/>
          </a:p>
        </p:txBody>
      </p:sp>
      <p:pic>
        <p:nvPicPr>
          <p:cNvPr id="523" name="Google Shape;523;p61"/>
          <p:cNvPicPr preferRelativeResize="0"/>
          <p:nvPr/>
        </p:nvPicPr>
        <p:blipFill rotWithShape="1">
          <a:blip r:embed="rId4">
            <a:alphaModFix amt="30000"/>
          </a:blip>
          <a:srcRect t="4212" b="4212"/>
          <a:stretch/>
        </p:blipFill>
        <p:spPr>
          <a:xfrm rot="-1664122">
            <a:off x="185436" y="3815712"/>
            <a:ext cx="1641558" cy="18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75" y="1442625"/>
            <a:ext cx="8035899" cy="26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2"/>
          <p:cNvPicPr preferRelativeResize="0"/>
          <p:nvPr/>
        </p:nvPicPr>
        <p:blipFill rotWithShape="1">
          <a:blip r:embed="rId3">
            <a:alphaModFix amt="30000"/>
          </a:blip>
          <a:srcRect t="4212" b="4212"/>
          <a:stretch/>
        </p:blipFill>
        <p:spPr>
          <a:xfrm rot="-1664122">
            <a:off x="-247114" y="-86538"/>
            <a:ext cx="1641558" cy="1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2"/>
          <p:cNvSpPr txBox="1">
            <a:spLocks noGrp="1"/>
          </p:cNvSpPr>
          <p:nvPr>
            <p:ph type="body" idx="1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~ Harvested Acres + Production</a:t>
            </a:r>
            <a:endParaRPr/>
          </a:p>
        </p:txBody>
      </p:sp>
      <p:pic>
        <p:nvPicPr>
          <p:cNvPr id="532" name="Google Shape;532;p6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78369" y="4790026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75" y="1597700"/>
            <a:ext cx="7837501" cy="24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/>
          <p:nvPr/>
        </p:nvSpPr>
        <p:spPr>
          <a:xfrm>
            <a:off x="3380025" y="2427175"/>
            <a:ext cx="2525700" cy="98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5"/>
          <p:cNvSpPr/>
          <p:nvPr/>
        </p:nvSpPr>
        <p:spPr>
          <a:xfrm>
            <a:off x="404325" y="2427175"/>
            <a:ext cx="2525700" cy="98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title" idx="4294967295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subTitle" idx="4"/>
          </p:nvPr>
        </p:nvSpPr>
        <p:spPr>
          <a:xfrm>
            <a:off x="404325" y="2427169"/>
            <a:ext cx="2525700" cy="9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Features that played biggest role in prediction of Value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404325" y="1710613"/>
            <a:ext cx="19197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looking at?</a:t>
            </a:r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2"/>
          </p:nvPr>
        </p:nvSpPr>
        <p:spPr>
          <a:xfrm>
            <a:off x="3243838" y="1710625"/>
            <a:ext cx="21336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was this found?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3"/>
          </p:nvPr>
        </p:nvSpPr>
        <p:spPr>
          <a:xfrm>
            <a:off x="3380025" y="2427180"/>
            <a:ext cx="2525700" cy="9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Found our data from Kaggle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>
                <a:solidFill>
                  <a:schemeClr val="accent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https://www.kaggle.com/</a:t>
            </a:r>
            <a:endParaRPr>
              <a:solidFill>
                <a:schemeClr val="accent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grpSp>
        <p:nvGrpSpPr>
          <p:cNvPr id="278" name="Google Shape;278;p45"/>
          <p:cNvGrpSpPr/>
          <p:nvPr/>
        </p:nvGrpSpPr>
        <p:grpSpPr>
          <a:xfrm>
            <a:off x="5364278" y="1658921"/>
            <a:ext cx="493844" cy="487439"/>
            <a:chOff x="2803983" y="498525"/>
            <a:chExt cx="382025" cy="377100"/>
          </a:xfrm>
        </p:grpSpPr>
        <p:sp>
          <p:nvSpPr>
            <p:cNvPr id="279" name="Google Shape;279;p45"/>
            <p:cNvSpPr/>
            <p:nvPr/>
          </p:nvSpPr>
          <p:spPr>
            <a:xfrm>
              <a:off x="2803983" y="498525"/>
              <a:ext cx="382025" cy="377100"/>
            </a:xfrm>
            <a:custGeom>
              <a:avLst/>
              <a:gdLst/>
              <a:ahLst/>
              <a:cxnLst/>
              <a:rect l="l" t="t" r="r" b="b"/>
              <a:pathLst>
                <a:path w="15281" h="15084" extrusionOk="0">
                  <a:moveTo>
                    <a:pt x="7371" y="1578"/>
                  </a:moveTo>
                  <a:cubicBezTo>
                    <a:pt x="7549" y="1578"/>
                    <a:pt x="7727" y="1599"/>
                    <a:pt x="7904" y="1642"/>
                  </a:cubicBezTo>
                  <a:cubicBezTo>
                    <a:pt x="7904" y="1654"/>
                    <a:pt x="7892" y="1666"/>
                    <a:pt x="7892" y="1666"/>
                  </a:cubicBezTo>
                  <a:cubicBezTo>
                    <a:pt x="7622" y="2095"/>
                    <a:pt x="7438" y="2561"/>
                    <a:pt x="7352" y="3051"/>
                  </a:cubicBezTo>
                  <a:cubicBezTo>
                    <a:pt x="7279" y="2904"/>
                    <a:pt x="7205" y="2757"/>
                    <a:pt x="7095" y="2634"/>
                  </a:cubicBezTo>
                  <a:cubicBezTo>
                    <a:pt x="6789" y="2267"/>
                    <a:pt x="6372" y="2095"/>
                    <a:pt x="6005" y="2021"/>
                  </a:cubicBezTo>
                  <a:cubicBezTo>
                    <a:pt x="6409" y="1734"/>
                    <a:pt x="6885" y="1578"/>
                    <a:pt x="7371" y="1578"/>
                  </a:cubicBezTo>
                  <a:close/>
                  <a:moveTo>
                    <a:pt x="7573" y="4092"/>
                  </a:moveTo>
                  <a:cubicBezTo>
                    <a:pt x="8088" y="4092"/>
                    <a:pt x="8529" y="4472"/>
                    <a:pt x="8590" y="4975"/>
                  </a:cubicBezTo>
                  <a:cubicBezTo>
                    <a:pt x="8173" y="5060"/>
                    <a:pt x="7806" y="5305"/>
                    <a:pt x="7573" y="5636"/>
                  </a:cubicBezTo>
                  <a:cubicBezTo>
                    <a:pt x="7487" y="5514"/>
                    <a:pt x="7377" y="5403"/>
                    <a:pt x="7267" y="5305"/>
                  </a:cubicBezTo>
                  <a:cubicBezTo>
                    <a:pt x="7291" y="5281"/>
                    <a:pt x="7316" y="5232"/>
                    <a:pt x="7328" y="5195"/>
                  </a:cubicBezTo>
                  <a:cubicBezTo>
                    <a:pt x="7438" y="4791"/>
                    <a:pt x="7512" y="4423"/>
                    <a:pt x="7524" y="4092"/>
                  </a:cubicBezTo>
                  <a:close/>
                  <a:moveTo>
                    <a:pt x="10220" y="4092"/>
                  </a:moveTo>
                  <a:cubicBezTo>
                    <a:pt x="10747" y="4092"/>
                    <a:pt x="11176" y="4472"/>
                    <a:pt x="11249" y="4975"/>
                  </a:cubicBezTo>
                  <a:cubicBezTo>
                    <a:pt x="10820" y="5060"/>
                    <a:pt x="10465" y="5305"/>
                    <a:pt x="10220" y="5636"/>
                  </a:cubicBezTo>
                  <a:cubicBezTo>
                    <a:pt x="9987" y="5305"/>
                    <a:pt x="9619" y="5060"/>
                    <a:pt x="9203" y="4975"/>
                  </a:cubicBezTo>
                  <a:cubicBezTo>
                    <a:pt x="9276" y="4472"/>
                    <a:pt x="9705" y="4092"/>
                    <a:pt x="10220" y="4092"/>
                  </a:cubicBezTo>
                  <a:close/>
                  <a:moveTo>
                    <a:pt x="3571" y="585"/>
                  </a:moveTo>
                  <a:cubicBezTo>
                    <a:pt x="3961" y="585"/>
                    <a:pt x="4271" y="681"/>
                    <a:pt x="4497" y="870"/>
                  </a:cubicBezTo>
                  <a:cubicBezTo>
                    <a:pt x="4938" y="1237"/>
                    <a:pt x="4975" y="1887"/>
                    <a:pt x="4975" y="2132"/>
                  </a:cubicBezTo>
                  <a:lnTo>
                    <a:pt x="4669" y="2438"/>
                  </a:lnTo>
                  <a:lnTo>
                    <a:pt x="3211" y="2340"/>
                  </a:lnTo>
                  <a:cubicBezTo>
                    <a:pt x="3039" y="2340"/>
                    <a:pt x="2904" y="2463"/>
                    <a:pt x="2892" y="2622"/>
                  </a:cubicBezTo>
                  <a:cubicBezTo>
                    <a:pt x="2880" y="2781"/>
                    <a:pt x="3002" y="2928"/>
                    <a:pt x="3174" y="2928"/>
                  </a:cubicBezTo>
                  <a:lnTo>
                    <a:pt x="4117" y="2990"/>
                  </a:lnTo>
                  <a:lnTo>
                    <a:pt x="3211" y="3896"/>
                  </a:lnTo>
                  <a:cubicBezTo>
                    <a:pt x="3088" y="4019"/>
                    <a:pt x="3088" y="4203"/>
                    <a:pt x="3211" y="4313"/>
                  </a:cubicBezTo>
                  <a:cubicBezTo>
                    <a:pt x="3260" y="4374"/>
                    <a:pt x="3333" y="4399"/>
                    <a:pt x="3419" y="4399"/>
                  </a:cubicBezTo>
                  <a:cubicBezTo>
                    <a:pt x="3493" y="4399"/>
                    <a:pt x="3566" y="4374"/>
                    <a:pt x="3627" y="4313"/>
                  </a:cubicBezTo>
                  <a:lnTo>
                    <a:pt x="4620" y="3320"/>
                  </a:lnTo>
                  <a:lnTo>
                    <a:pt x="4681" y="4252"/>
                  </a:lnTo>
                  <a:cubicBezTo>
                    <a:pt x="4693" y="4399"/>
                    <a:pt x="4816" y="4521"/>
                    <a:pt x="4975" y="4521"/>
                  </a:cubicBezTo>
                  <a:lnTo>
                    <a:pt x="4988" y="4521"/>
                  </a:lnTo>
                  <a:cubicBezTo>
                    <a:pt x="5159" y="4509"/>
                    <a:pt x="5282" y="4374"/>
                    <a:pt x="5269" y="4215"/>
                  </a:cubicBezTo>
                  <a:lnTo>
                    <a:pt x="5171" y="2769"/>
                  </a:lnTo>
                  <a:lnTo>
                    <a:pt x="5392" y="2548"/>
                  </a:lnTo>
                  <a:cubicBezTo>
                    <a:pt x="5637" y="2548"/>
                    <a:pt x="6286" y="2585"/>
                    <a:pt x="6642" y="3014"/>
                  </a:cubicBezTo>
                  <a:cubicBezTo>
                    <a:pt x="6960" y="3394"/>
                    <a:pt x="7022" y="3982"/>
                    <a:pt x="6826" y="4779"/>
                  </a:cubicBezTo>
                  <a:cubicBezTo>
                    <a:pt x="6507" y="4717"/>
                    <a:pt x="6384" y="4632"/>
                    <a:pt x="6360" y="4619"/>
                  </a:cubicBezTo>
                  <a:cubicBezTo>
                    <a:pt x="6308" y="4560"/>
                    <a:pt x="6234" y="4527"/>
                    <a:pt x="6156" y="4527"/>
                  </a:cubicBezTo>
                  <a:cubicBezTo>
                    <a:pt x="6105" y="4527"/>
                    <a:pt x="6053" y="4541"/>
                    <a:pt x="6005" y="4570"/>
                  </a:cubicBezTo>
                  <a:cubicBezTo>
                    <a:pt x="5882" y="4632"/>
                    <a:pt x="5833" y="4791"/>
                    <a:pt x="5870" y="4926"/>
                  </a:cubicBezTo>
                  <a:cubicBezTo>
                    <a:pt x="5894" y="4962"/>
                    <a:pt x="6225" y="6004"/>
                    <a:pt x="5037" y="6800"/>
                  </a:cubicBezTo>
                  <a:cubicBezTo>
                    <a:pt x="4546" y="6041"/>
                    <a:pt x="4681" y="5428"/>
                    <a:pt x="4706" y="5367"/>
                  </a:cubicBezTo>
                  <a:cubicBezTo>
                    <a:pt x="4755" y="5207"/>
                    <a:pt x="4657" y="5048"/>
                    <a:pt x="4510" y="4999"/>
                  </a:cubicBezTo>
                  <a:cubicBezTo>
                    <a:pt x="4473" y="4987"/>
                    <a:pt x="4448" y="4987"/>
                    <a:pt x="4424" y="4987"/>
                  </a:cubicBezTo>
                  <a:cubicBezTo>
                    <a:pt x="4301" y="4987"/>
                    <a:pt x="4179" y="5073"/>
                    <a:pt x="4142" y="5195"/>
                  </a:cubicBezTo>
                  <a:cubicBezTo>
                    <a:pt x="4101" y="5327"/>
                    <a:pt x="3775" y="6249"/>
                    <a:pt x="2405" y="6249"/>
                  </a:cubicBezTo>
                  <a:cubicBezTo>
                    <a:pt x="2120" y="6249"/>
                    <a:pt x="1791" y="6209"/>
                    <a:pt x="1409" y="6114"/>
                  </a:cubicBezTo>
                  <a:cubicBezTo>
                    <a:pt x="858" y="3896"/>
                    <a:pt x="2169" y="3431"/>
                    <a:pt x="2328" y="3382"/>
                  </a:cubicBezTo>
                  <a:cubicBezTo>
                    <a:pt x="2476" y="3333"/>
                    <a:pt x="2561" y="3173"/>
                    <a:pt x="2525" y="3014"/>
                  </a:cubicBezTo>
                  <a:cubicBezTo>
                    <a:pt x="2484" y="2893"/>
                    <a:pt x="2369" y="2805"/>
                    <a:pt x="2241" y="2805"/>
                  </a:cubicBezTo>
                  <a:cubicBezTo>
                    <a:pt x="2213" y="2805"/>
                    <a:pt x="2185" y="2809"/>
                    <a:pt x="2157" y="2818"/>
                  </a:cubicBezTo>
                  <a:cubicBezTo>
                    <a:pt x="2133" y="2823"/>
                    <a:pt x="2025" y="2848"/>
                    <a:pt x="1858" y="2848"/>
                  </a:cubicBezTo>
                  <a:cubicBezTo>
                    <a:pt x="1596" y="2848"/>
                    <a:pt x="1187" y="2786"/>
                    <a:pt x="723" y="2487"/>
                  </a:cubicBezTo>
                  <a:cubicBezTo>
                    <a:pt x="1229" y="1732"/>
                    <a:pt x="1834" y="1590"/>
                    <a:pt x="2217" y="1590"/>
                  </a:cubicBezTo>
                  <a:cubicBezTo>
                    <a:pt x="2437" y="1590"/>
                    <a:pt x="2585" y="1637"/>
                    <a:pt x="2598" y="1642"/>
                  </a:cubicBezTo>
                  <a:cubicBezTo>
                    <a:pt x="2632" y="1654"/>
                    <a:pt x="2667" y="1660"/>
                    <a:pt x="2702" y="1660"/>
                  </a:cubicBezTo>
                  <a:cubicBezTo>
                    <a:pt x="2803" y="1660"/>
                    <a:pt x="2899" y="1607"/>
                    <a:pt x="2953" y="1507"/>
                  </a:cubicBezTo>
                  <a:cubicBezTo>
                    <a:pt x="3027" y="1397"/>
                    <a:pt x="3002" y="1249"/>
                    <a:pt x="2904" y="1151"/>
                  </a:cubicBezTo>
                  <a:cubicBezTo>
                    <a:pt x="2892" y="1139"/>
                    <a:pt x="2806" y="1017"/>
                    <a:pt x="2745" y="698"/>
                  </a:cubicBezTo>
                  <a:cubicBezTo>
                    <a:pt x="3051" y="623"/>
                    <a:pt x="3327" y="585"/>
                    <a:pt x="3571" y="585"/>
                  </a:cubicBezTo>
                  <a:close/>
                  <a:moveTo>
                    <a:pt x="4154" y="6224"/>
                  </a:moveTo>
                  <a:cubicBezTo>
                    <a:pt x="4216" y="6482"/>
                    <a:pt x="4314" y="6764"/>
                    <a:pt x="4510" y="7058"/>
                  </a:cubicBezTo>
                  <a:cubicBezTo>
                    <a:pt x="4326" y="7389"/>
                    <a:pt x="3983" y="7597"/>
                    <a:pt x="3591" y="7597"/>
                  </a:cubicBezTo>
                  <a:cubicBezTo>
                    <a:pt x="3125" y="7597"/>
                    <a:pt x="2721" y="7278"/>
                    <a:pt x="2598" y="6837"/>
                  </a:cubicBezTo>
                  <a:cubicBezTo>
                    <a:pt x="3113" y="6813"/>
                    <a:pt x="3566" y="6666"/>
                    <a:pt x="3934" y="6396"/>
                  </a:cubicBezTo>
                  <a:cubicBezTo>
                    <a:pt x="4019" y="6347"/>
                    <a:pt x="4081" y="6286"/>
                    <a:pt x="4154" y="6224"/>
                  </a:cubicBezTo>
                  <a:close/>
                  <a:moveTo>
                    <a:pt x="6507" y="5575"/>
                  </a:moveTo>
                  <a:cubicBezTo>
                    <a:pt x="6948" y="5685"/>
                    <a:pt x="7279" y="6090"/>
                    <a:pt x="7279" y="6568"/>
                  </a:cubicBezTo>
                  <a:cubicBezTo>
                    <a:pt x="7279" y="7144"/>
                    <a:pt x="6813" y="7597"/>
                    <a:pt x="6250" y="7597"/>
                  </a:cubicBezTo>
                  <a:cubicBezTo>
                    <a:pt x="5931" y="7597"/>
                    <a:pt x="5649" y="7462"/>
                    <a:pt x="5453" y="7229"/>
                  </a:cubicBezTo>
                  <a:cubicBezTo>
                    <a:pt x="6152" y="6727"/>
                    <a:pt x="6397" y="6139"/>
                    <a:pt x="6482" y="5710"/>
                  </a:cubicBezTo>
                  <a:cubicBezTo>
                    <a:pt x="6495" y="5661"/>
                    <a:pt x="6495" y="5612"/>
                    <a:pt x="6507" y="5575"/>
                  </a:cubicBezTo>
                  <a:close/>
                  <a:moveTo>
                    <a:pt x="8896" y="5538"/>
                  </a:moveTo>
                  <a:cubicBezTo>
                    <a:pt x="9472" y="5538"/>
                    <a:pt x="9926" y="6004"/>
                    <a:pt x="9926" y="6568"/>
                  </a:cubicBezTo>
                  <a:cubicBezTo>
                    <a:pt x="9926" y="7144"/>
                    <a:pt x="9472" y="7597"/>
                    <a:pt x="8896" y="7597"/>
                  </a:cubicBezTo>
                  <a:cubicBezTo>
                    <a:pt x="8333" y="7597"/>
                    <a:pt x="7867" y="7144"/>
                    <a:pt x="7867" y="6568"/>
                  </a:cubicBezTo>
                  <a:cubicBezTo>
                    <a:pt x="7867" y="6004"/>
                    <a:pt x="8333" y="5538"/>
                    <a:pt x="8896" y="5538"/>
                  </a:cubicBezTo>
                  <a:close/>
                  <a:moveTo>
                    <a:pt x="11555" y="5538"/>
                  </a:moveTo>
                  <a:cubicBezTo>
                    <a:pt x="12119" y="5538"/>
                    <a:pt x="12585" y="6004"/>
                    <a:pt x="12585" y="6568"/>
                  </a:cubicBezTo>
                  <a:cubicBezTo>
                    <a:pt x="12585" y="7144"/>
                    <a:pt x="12119" y="7597"/>
                    <a:pt x="11555" y="7597"/>
                  </a:cubicBezTo>
                  <a:cubicBezTo>
                    <a:pt x="10980" y="7597"/>
                    <a:pt x="10514" y="7144"/>
                    <a:pt x="10514" y="6568"/>
                  </a:cubicBezTo>
                  <a:cubicBezTo>
                    <a:pt x="10514" y="6004"/>
                    <a:pt x="10980" y="5538"/>
                    <a:pt x="11555" y="5538"/>
                  </a:cubicBezTo>
                  <a:close/>
                  <a:moveTo>
                    <a:pt x="4926" y="7842"/>
                  </a:moveTo>
                  <a:cubicBezTo>
                    <a:pt x="5490" y="7842"/>
                    <a:pt x="5956" y="8295"/>
                    <a:pt x="5956" y="8871"/>
                  </a:cubicBezTo>
                  <a:cubicBezTo>
                    <a:pt x="5956" y="9435"/>
                    <a:pt x="5490" y="9901"/>
                    <a:pt x="4926" y="9901"/>
                  </a:cubicBezTo>
                  <a:cubicBezTo>
                    <a:pt x="4350" y="9901"/>
                    <a:pt x="3885" y="9435"/>
                    <a:pt x="3885" y="8871"/>
                  </a:cubicBezTo>
                  <a:cubicBezTo>
                    <a:pt x="3885" y="8295"/>
                    <a:pt x="4350" y="7842"/>
                    <a:pt x="4926" y="7842"/>
                  </a:cubicBezTo>
                  <a:close/>
                  <a:moveTo>
                    <a:pt x="7573" y="7842"/>
                  </a:moveTo>
                  <a:cubicBezTo>
                    <a:pt x="8137" y="7842"/>
                    <a:pt x="8602" y="8295"/>
                    <a:pt x="8602" y="8871"/>
                  </a:cubicBezTo>
                  <a:cubicBezTo>
                    <a:pt x="8602" y="9435"/>
                    <a:pt x="8137" y="9901"/>
                    <a:pt x="7573" y="9901"/>
                  </a:cubicBezTo>
                  <a:cubicBezTo>
                    <a:pt x="7009" y="9901"/>
                    <a:pt x="6544" y="9435"/>
                    <a:pt x="6544" y="8871"/>
                  </a:cubicBezTo>
                  <a:cubicBezTo>
                    <a:pt x="6544" y="8295"/>
                    <a:pt x="7009" y="7842"/>
                    <a:pt x="7573" y="7842"/>
                  </a:cubicBezTo>
                  <a:close/>
                  <a:moveTo>
                    <a:pt x="10220" y="7842"/>
                  </a:moveTo>
                  <a:cubicBezTo>
                    <a:pt x="10796" y="7842"/>
                    <a:pt x="11249" y="8295"/>
                    <a:pt x="11249" y="8871"/>
                  </a:cubicBezTo>
                  <a:cubicBezTo>
                    <a:pt x="11249" y="9435"/>
                    <a:pt x="10796" y="9901"/>
                    <a:pt x="10220" y="9901"/>
                  </a:cubicBezTo>
                  <a:cubicBezTo>
                    <a:pt x="9656" y="9901"/>
                    <a:pt x="9190" y="9435"/>
                    <a:pt x="9190" y="8871"/>
                  </a:cubicBezTo>
                  <a:cubicBezTo>
                    <a:pt x="9190" y="8295"/>
                    <a:pt x="9656" y="7842"/>
                    <a:pt x="10220" y="7842"/>
                  </a:cubicBezTo>
                  <a:close/>
                  <a:moveTo>
                    <a:pt x="12867" y="5097"/>
                  </a:moveTo>
                  <a:cubicBezTo>
                    <a:pt x="13369" y="5109"/>
                    <a:pt x="13859" y="5489"/>
                    <a:pt x="14313" y="6224"/>
                  </a:cubicBezTo>
                  <a:cubicBezTo>
                    <a:pt x="14031" y="6408"/>
                    <a:pt x="13896" y="6433"/>
                    <a:pt x="13871" y="6433"/>
                  </a:cubicBezTo>
                  <a:cubicBezTo>
                    <a:pt x="13737" y="6433"/>
                    <a:pt x="13614" y="6519"/>
                    <a:pt x="13577" y="6653"/>
                  </a:cubicBezTo>
                  <a:cubicBezTo>
                    <a:pt x="13541" y="6788"/>
                    <a:pt x="13602" y="6935"/>
                    <a:pt x="13737" y="6996"/>
                  </a:cubicBezTo>
                  <a:cubicBezTo>
                    <a:pt x="13786" y="7021"/>
                    <a:pt x="14754" y="7523"/>
                    <a:pt x="14472" y="8920"/>
                  </a:cubicBezTo>
                  <a:cubicBezTo>
                    <a:pt x="13590" y="8736"/>
                    <a:pt x="13259" y="8197"/>
                    <a:pt x="13222" y="8136"/>
                  </a:cubicBezTo>
                  <a:cubicBezTo>
                    <a:pt x="13165" y="8038"/>
                    <a:pt x="13069" y="7984"/>
                    <a:pt x="12969" y="7984"/>
                  </a:cubicBezTo>
                  <a:cubicBezTo>
                    <a:pt x="12918" y="7984"/>
                    <a:pt x="12867" y="7997"/>
                    <a:pt x="12818" y="8026"/>
                  </a:cubicBezTo>
                  <a:cubicBezTo>
                    <a:pt x="12683" y="8099"/>
                    <a:pt x="12634" y="8283"/>
                    <a:pt x="12707" y="8418"/>
                  </a:cubicBezTo>
                  <a:cubicBezTo>
                    <a:pt x="12781" y="8565"/>
                    <a:pt x="13381" y="9827"/>
                    <a:pt x="11421" y="11003"/>
                  </a:cubicBezTo>
                  <a:cubicBezTo>
                    <a:pt x="11127" y="10820"/>
                    <a:pt x="10869" y="10624"/>
                    <a:pt x="10661" y="10427"/>
                  </a:cubicBezTo>
                  <a:cubicBezTo>
                    <a:pt x="11347" y="10231"/>
                    <a:pt x="11850" y="9606"/>
                    <a:pt x="11850" y="8871"/>
                  </a:cubicBezTo>
                  <a:cubicBezTo>
                    <a:pt x="11850" y="8626"/>
                    <a:pt x="11788" y="8393"/>
                    <a:pt x="11690" y="8185"/>
                  </a:cubicBezTo>
                  <a:cubicBezTo>
                    <a:pt x="12523" y="8112"/>
                    <a:pt x="13173" y="7413"/>
                    <a:pt x="13173" y="6568"/>
                  </a:cubicBezTo>
                  <a:cubicBezTo>
                    <a:pt x="13173" y="5992"/>
                    <a:pt x="12867" y="5477"/>
                    <a:pt x="12401" y="5195"/>
                  </a:cubicBezTo>
                  <a:cubicBezTo>
                    <a:pt x="12560" y="5134"/>
                    <a:pt x="12720" y="5097"/>
                    <a:pt x="12867" y="5097"/>
                  </a:cubicBezTo>
                  <a:close/>
                  <a:moveTo>
                    <a:pt x="6250" y="10133"/>
                  </a:moveTo>
                  <a:cubicBezTo>
                    <a:pt x="6813" y="10133"/>
                    <a:pt x="7279" y="10599"/>
                    <a:pt x="7279" y="11163"/>
                  </a:cubicBezTo>
                  <a:cubicBezTo>
                    <a:pt x="7279" y="11739"/>
                    <a:pt x="6813" y="12192"/>
                    <a:pt x="6250" y="12192"/>
                  </a:cubicBezTo>
                  <a:cubicBezTo>
                    <a:pt x="5686" y="12192"/>
                    <a:pt x="5220" y="11739"/>
                    <a:pt x="5220" y="11163"/>
                  </a:cubicBezTo>
                  <a:cubicBezTo>
                    <a:pt x="5220" y="10599"/>
                    <a:pt x="5686" y="10133"/>
                    <a:pt x="6250" y="10133"/>
                  </a:cubicBezTo>
                  <a:close/>
                  <a:moveTo>
                    <a:pt x="8896" y="10133"/>
                  </a:moveTo>
                  <a:cubicBezTo>
                    <a:pt x="9472" y="10133"/>
                    <a:pt x="9938" y="10599"/>
                    <a:pt x="9938" y="11163"/>
                  </a:cubicBezTo>
                  <a:cubicBezTo>
                    <a:pt x="9938" y="11739"/>
                    <a:pt x="9472" y="12192"/>
                    <a:pt x="8896" y="12192"/>
                  </a:cubicBezTo>
                  <a:cubicBezTo>
                    <a:pt x="8333" y="12192"/>
                    <a:pt x="7867" y="11739"/>
                    <a:pt x="7867" y="11163"/>
                  </a:cubicBezTo>
                  <a:cubicBezTo>
                    <a:pt x="7867" y="10599"/>
                    <a:pt x="8333" y="10133"/>
                    <a:pt x="8896" y="10133"/>
                  </a:cubicBezTo>
                  <a:close/>
                  <a:moveTo>
                    <a:pt x="7573" y="12437"/>
                  </a:moveTo>
                  <a:cubicBezTo>
                    <a:pt x="8149" y="12437"/>
                    <a:pt x="8602" y="12890"/>
                    <a:pt x="8602" y="13466"/>
                  </a:cubicBezTo>
                  <a:cubicBezTo>
                    <a:pt x="8602" y="14030"/>
                    <a:pt x="8149" y="14496"/>
                    <a:pt x="7573" y="14496"/>
                  </a:cubicBezTo>
                  <a:cubicBezTo>
                    <a:pt x="7009" y="14496"/>
                    <a:pt x="6544" y="14030"/>
                    <a:pt x="6544" y="13466"/>
                  </a:cubicBezTo>
                  <a:cubicBezTo>
                    <a:pt x="6544" y="12890"/>
                    <a:pt x="7009" y="12437"/>
                    <a:pt x="7573" y="12437"/>
                  </a:cubicBezTo>
                  <a:close/>
                  <a:moveTo>
                    <a:pt x="10007" y="1"/>
                  </a:moveTo>
                  <a:cubicBezTo>
                    <a:pt x="9967" y="1"/>
                    <a:pt x="9927" y="8"/>
                    <a:pt x="9889" y="24"/>
                  </a:cubicBezTo>
                  <a:lnTo>
                    <a:pt x="9534" y="196"/>
                  </a:lnTo>
                  <a:cubicBezTo>
                    <a:pt x="9056" y="428"/>
                    <a:pt x="8639" y="747"/>
                    <a:pt x="8296" y="1139"/>
                  </a:cubicBezTo>
                  <a:lnTo>
                    <a:pt x="8124" y="1090"/>
                  </a:lnTo>
                  <a:cubicBezTo>
                    <a:pt x="7874" y="1022"/>
                    <a:pt x="7618" y="989"/>
                    <a:pt x="7365" y="989"/>
                  </a:cubicBezTo>
                  <a:cubicBezTo>
                    <a:pt x="6701" y="989"/>
                    <a:pt x="6050" y="1216"/>
                    <a:pt x="5527" y="1642"/>
                  </a:cubicBezTo>
                  <a:cubicBezTo>
                    <a:pt x="5465" y="1262"/>
                    <a:pt x="5294" y="772"/>
                    <a:pt x="4889" y="428"/>
                  </a:cubicBezTo>
                  <a:cubicBezTo>
                    <a:pt x="4546" y="144"/>
                    <a:pt x="4102" y="2"/>
                    <a:pt x="3561" y="2"/>
                  </a:cubicBezTo>
                  <a:cubicBezTo>
                    <a:pt x="3195" y="2"/>
                    <a:pt x="2784" y="67"/>
                    <a:pt x="2328" y="196"/>
                  </a:cubicBezTo>
                  <a:cubicBezTo>
                    <a:pt x="2194" y="232"/>
                    <a:pt x="2108" y="367"/>
                    <a:pt x="2120" y="514"/>
                  </a:cubicBezTo>
                  <a:cubicBezTo>
                    <a:pt x="2145" y="710"/>
                    <a:pt x="2181" y="870"/>
                    <a:pt x="2206" y="1004"/>
                  </a:cubicBezTo>
                  <a:cubicBezTo>
                    <a:pt x="2096" y="1004"/>
                    <a:pt x="1961" y="1017"/>
                    <a:pt x="1814" y="1041"/>
                  </a:cubicBezTo>
                  <a:cubicBezTo>
                    <a:pt x="1324" y="1139"/>
                    <a:pt x="613" y="1446"/>
                    <a:pt x="74" y="2426"/>
                  </a:cubicBezTo>
                  <a:cubicBezTo>
                    <a:pt x="0" y="2548"/>
                    <a:pt x="37" y="2708"/>
                    <a:pt x="147" y="2793"/>
                  </a:cubicBezTo>
                  <a:cubicBezTo>
                    <a:pt x="564" y="3124"/>
                    <a:pt x="956" y="3296"/>
                    <a:pt x="1299" y="3369"/>
                  </a:cubicBezTo>
                  <a:cubicBezTo>
                    <a:pt x="1238" y="3443"/>
                    <a:pt x="1177" y="3504"/>
                    <a:pt x="1128" y="3590"/>
                  </a:cubicBezTo>
                  <a:cubicBezTo>
                    <a:pt x="625" y="4276"/>
                    <a:pt x="552" y="5244"/>
                    <a:pt x="883" y="6433"/>
                  </a:cubicBezTo>
                  <a:cubicBezTo>
                    <a:pt x="907" y="6531"/>
                    <a:pt x="993" y="6617"/>
                    <a:pt x="1091" y="6641"/>
                  </a:cubicBezTo>
                  <a:cubicBezTo>
                    <a:pt x="1409" y="6727"/>
                    <a:pt x="1704" y="6788"/>
                    <a:pt x="1998" y="6813"/>
                  </a:cubicBezTo>
                  <a:cubicBezTo>
                    <a:pt x="2108" y="7548"/>
                    <a:pt x="2708" y="8124"/>
                    <a:pt x="3456" y="8185"/>
                  </a:cubicBezTo>
                  <a:cubicBezTo>
                    <a:pt x="3358" y="8393"/>
                    <a:pt x="3297" y="8626"/>
                    <a:pt x="3297" y="8871"/>
                  </a:cubicBezTo>
                  <a:cubicBezTo>
                    <a:pt x="3297" y="9717"/>
                    <a:pt x="3958" y="10415"/>
                    <a:pt x="4779" y="10477"/>
                  </a:cubicBezTo>
                  <a:cubicBezTo>
                    <a:pt x="4681" y="10685"/>
                    <a:pt x="4632" y="10918"/>
                    <a:pt x="4632" y="11163"/>
                  </a:cubicBezTo>
                  <a:cubicBezTo>
                    <a:pt x="4632" y="12008"/>
                    <a:pt x="5282" y="12707"/>
                    <a:pt x="6103" y="12780"/>
                  </a:cubicBezTo>
                  <a:cubicBezTo>
                    <a:pt x="6005" y="12989"/>
                    <a:pt x="5956" y="13221"/>
                    <a:pt x="5956" y="13466"/>
                  </a:cubicBezTo>
                  <a:cubicBezTo>
                    <a:pt x="5956" y="14361"/>
                    <a:pt x="6679" y="15084"/>
                    <a:pt x="7573" y="15084"/>
                  </a:cubicBezTo>
                  <a:cubicBezTo>
                    <a:pt x="8468" y="15084"/>
                    <a:pt x="9190" y="14361"/>
                    <a:pt x="9190" y="13466"/>
                  </a:cubicBezTo>
                  <a:cubicBezTo>
                    <a:pt x="9190" y="13221"/>
                    <a:pt x="9141" y="12989"/>
                    <a:pt x="9043" y="12780"/>
                  </a:cubicBezTo>
                  <a:cubicBezTo>
                    <a:pt x="9877" y="12707"/>
                    <a:pt x="10526" y="12008"/>
                    <a:pt x="10526" y="11163"/>
                  </a:cubicBezTo>
                  <a:cubicBezTo>
                    <a:pt x="10526" y="11138"/>
                    <a:pt x="10526" y="11114"/>
                    <a:pt x="10526" y="11089"/>
                  </a:cubicBezTo>
                  <a:cubicBezTo>
                    <a:pt x="10747" y="11273"/>
                    <a:pt x="10992" y="11432"/>
                    <a:pt x="11274" y="11592"/>
                  </a:cubicBezTo>
                  <a:cubicBezTo>
                    <a:pt x="11323" y="11616"/>
                    <a:pt x="11372" y="11628"/>
                    <a:pt x="11421" y="11628"/>
                  </a:cubicBezTo>
                  <a:cubicBezTo>
                    <a:pt x="11470" y="11628"/>
                    <a:pt x="11519" y="11616"/>
                    <a:pt x="11568" y="11592"/>
                  </a:cubicBezTo>
                  <a:cubicBezTo>
                    <a:pt x="12646" y="10991"/>
                    <a:pt x="13271" y="10256"/>
                    <a:pt x="13406" y="9410"/>
                  </a:cubicBezTo>
                  <a:cubicBezTo>
                    <a:pt x="13430" y="9312"/>
                    <a:pt x="13430" y="9227"/>
                    <a:pt x="13443" y="9141"/>
                  </a:cubicBezTo>
                  <a:cubicBezTo>
                    <a:pt x="13737" y="9325"/>
                    <a:pt x="14141" y="9484"/>
                    <a:pt x="14668" y="9545"/>
                  </a:cubicBezTo>
                  <a:cubicBezTo>
                    <a:pt x="14676" y="9546"/>
                    <a:pt x="14685" y="9546"/>
                    <a:pt x="14694" y="9546"/>
                  </a:cubicBezTo>
                  <a:cubicBezTo>
                    <a:pt x="14819" y="9546"/>
                    <a:pt x="14941" y="9463"/>
                    <a:pt x="14986" y="9337"/>
                  </a:cubicBezTo>
                  <a:cubicBezTo>
                    <a:pt x="15281" y="8259"/>
                    <a:pt x="15011" y="7536"/>
                    <a:pt x="14717" y="7131"/>
                  </a:cubicBezTo>
                  <a:cubicBezTo>
                    <a:pt x="14643" y="7009"/>
                    <a:pt x="14558" y="6898"/>
                    <a:pt x="14472" y="6813"/>
                  </a:cubicBezTo>
                  <a:cubicBezTo>
                    <a:pt x="14582" y="6751"/>
                    <a:pt x="14729" y="6653"/>
                    <a:pt x="14876" y="6531"/>
                  </a:cubicBezTo>
                  <a:cubicBezTo>
                    <a:pt x="14999" y="6445"/>
                    <a:pt x="15023" y="6286"/>
                    <a:pt x="14950" y="6163"/>
                  </a:cubicBezTo>
                  <a:cubicBezTo>
                    <a:pt x="14362" y="5085"/>
                    <a:pt x="13663" y="4533"/>
                    <a:pt x="12879" y="4509"/>
                  </a:cubicBezTo>
                  <a:cubicBezTo>
                    <a:pt x="12523" y="4509"/>
                    <a:pt x="12168" y="4607"/>
                    <a:pt x="11813" y="4828"/>
                  </a:cubicBezTo>
                  <a:cubicBezTo>
                    <a:pt x="11678" y="4080"/>
                    <a:pt x="11016" y="3504"/>
                    <a:pt x="10220" y="3504"/>
                  </a:cubicBezTo>
                  <a:cubicBezTo>
                    <a:pt x="9681" y="3504"/>
                    <a:pt x="9190" y="3774"/>
                    <a:pt x="8896" y="4190"/>
                  </a:cubicBezTo>
                  <a:cubicBezTo>
                    <a:pt x="8664" y="3860"/>
                    <a:pt x="8296" y="3614"/>
                    <a:pt x="7879" y="3529"/>
                  </a:cubicBezTo>
                  <a:cubicBezTo>
                    <a:pt x="7953" y="2548"/>
                    <a:pt x="8468" y="1629"/>
                    <a:pt x="9264" y="1053"/>
                  </a:cubicBezTo>
                  <a:lnTo>
                    <a:pt x="9264" y="1053"/>
                  </a:lnTo>
                  <a:cubicBezTo>
                    <a:pt x="9166" y="1421"/>
                    <a:pt x="9178" y="1825"/>
                    <a:pt x="9301" y="2205"/>
                  </a:cubicBezTo>
                  <a:cubicBezTo>
                    <a:pt x="9534" y="2941"/>
                    <a:pt x="10220" y="3418"/>
                    <a:pt x="10955" y="3418"/>
                  </a:cubicBezTo>
                  <a:cubicBezTo>
                    <a:pt x="11127" y="3418"/>
                    <a:pt x="11310" y="3394"/>
                    <a:pt x="11482" y="3333"/>
                  </a:cubicBezTo>
                  <a:cubicBezTo>
                    <a:pt x="12242" y="3088"/>
                    <a:pt x="12658" y="2267"/>
                    <a:pt x="12413" y="1507"/>
                  </a:cubicBezTo>
                  <a:cubicBezTo>
                    <a:pt x="12315" y="1200"/>
                    <a:pt x="12107" y="943"/>
                    <a:pt x="11813" y="796"/>
                  </a:cubicBezTo>
                  <a:cubicBezTo>
                    <a:pt x="11644" y="708"/>
                    <a:pt x="11457" y="664"/>
                    <a:pt x="11266" y="664"/>
                  </a:cubicBezTo>
                  <a:cubicBezTo>
                    <a:pt x="11138" y="664"/>
                    <a:pt x="11009" y="683"/>
                    <a:pt x="10881" y="723"/>
                  </a:cubicBezTo>
                  <a:cubicBezTo>
                    <a:pt x="10624" y="808"/>
                    <a:pt x="10404" y="992"/>
                    <a:pt x="10281" y="1237"/>
                  </a:cubicBezTo>
                  <a:cubicBezTo>
                    <a:pt x="10159" y="1482"/>
                    <a:pt x="10134" y="1764"/>
                    <a:pt x="10220" y="2021"/>
                  </a:cubicBezTo>
                  <a:cubicBezTo>
                    <a:pt x="10342" y="2401"/>
                    <a:pt x="10685" y="2634"/>
                    <a:pt x="11065" y="2634"/>
                  </a:cubicBezTo>
                  <a:cubicBezTo>
                    <a:pt x="11151" y="2634"/>
                    <a:pt x="11237" y="2622"/>
                    <a:pt x="11335" y="2597"/>
                  </a:cubicBezTo>
                  <a:cubicBezTo>
                    <a:pt x="11482" y="2548"/>
                    <a:pt x="11568" y="2377"/>
                    <a:pt x="11519" y="2230"/>
                  </a:cubicBezTo>
                  <a:cubicBezTo>
                    <a:pt x="11479" y="2101"/>
                    <a:pt x="11367" y="2020"/>
                    <a:pt x="11241" y="2020"/>
                  </a:cubicBezTo>
                  <a:cubicBezTo>
                    <a:pt x="11212" y="2020"/>
                    <a:pt x="11181" y="2024"/>
                    <a:pt x="11151" y="2034"/>
                  </a:cubicBezTo>
                  <a:cubicBezTo>
                    <a:pt x="11118" y="2045"/>
                    <a:pt x="11083" y="2051"/>
                    <a:pt x="11048" y="2051"/>
                  </a:cubicBezTo>
                  <a:cubicBezTo>
                    <a:pt x="11005" y="2051"/>
                    <a:pt x="10964" y="2042"/>
                    <a:pt x="10931" y="2021"/>
                  </a:cubicBezTo>
                  <a:cubicBezTo>
                    <a:pt x="10857" y="1985"/>
                    <a:pt x="10808" y="1923"/>
                    <a:pt x="10783" y="1838"/>
                  </a:cubicBezTo>
                  <a:cubicBezTo>
                    <a:pt x="10747" y="1727"/>
                    <a:pt x="10747" y="1605"/>
                    <a:pt x="10808" y="1507"/>
                  </a:cubicBezTo>
                  <a:cubicBezTo>
                    <a:pt x="10857" y="1397"/>
                    <a:pt x="10955" y="1323"/>
                    <a:pt x="11065" y="1286"/>
                  </a:cubicBezTo>
                  <a:cubicBezTo>
                    <a:pt x="11129" y="1267"/>
                    <a:pt x="11195" y="1257"/>
                    <a:pt x="11260" y="1257"/>
                  </a:cubicBezTo>
                  <a:cubicBezTo>
                    <a:pt x="11358" y="1257"/>
                    <a:pt x="11455" y="1279"/>
                    <a:pt x="11543" y="1323"/>
                  </a:cubicBezTo>
                  <a:cubicBezTo>
                    <a:pt x="11690" y="1397"/>
                    <a:pt x="11801" y="1531"/>
                    <a:pt x="11862" y="1691"/>
                  </a:cubicBezTo>
                  <a:cubicBezTo>
                    <a:pt x="11997" y="2144"/>
                    <a:pt x="11752" y="2622"/>
                    <a:pt x="11298" y="2769"/>
                  </a:cubicBezTo>
                  <a:cubicBezTo>
                    <a:pt x="11181" y="2807"/>
                    <a:pt x="11062" y="2825"/>
                    <a:pt x="10944" y="2825"/>
                  </a:cubicBezTo>
                  <a:cubicBezTo>
                    <a:pt x="10461" y="2825"/>
                    <a:pt x="10010" y="2517"/>
                    <a:pt x="9852" y="2034"/>
                  </a:cubicBezTo>
                  <a:cubicBezTo>
                    <a:pt x="9681" y="1495"/>
                    <a:pt x="9828" y="906"/>
                    <a:pt x="10232" y="502"/>
                  </a:cubicBezTo>
                  <a:cubicBezTo>
                    <a:pt x="10318" y="416"/>
                    <a:pt x="10342" y="281"/>
                    <a:pt x="10281" y="171"/>
                  </a:cubicBezTo>
                  <a:cubicBezTo>
                    <a:pt x="10227" y="62"/>
                    <a:pt x="10119" y="1"/>
                    <a:pt x="10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2919750" y="614600"/>
              <a:ext cx="14750" cy="15050"/>
            </a:xfrm>
            <a:custGeom>
              <a:avLst/>
              <a:gdLst/>
              <a:ahLst/>
              <a:cxnLst/>
              <a:rect l="l" t="t" r="r" b="b"/>
              <a:pathLst>
                <a:path w="590" h="602" extrusionOk="0">
                  <a:moveTo>
                    <a:pt x="295" y="1"/>
                  </a:moveTo>
                  <a:cubicBezTo>
                    <a:pt x="209" y="1"/>
                    <a:pt x="136" y="38"/>
                    <a:pt x="87" y="87"/>
                  </a:cubicBezTo>
                  <a:cubicBezTo>
                    <a:pt x="25" y="148"/>
                    <a:pt x="1" y="221"/>
                    <a:pt x="1" y="307"/>
                  </a:cubicBezTo>
                  <a:cubicBezTo>
                    <a:pt x="1" y="381"/>
                    <a:pt x="25" y="454"/>
                    <a:pt x="87" y="515"/>
                  </a:cubicBezTo>
                  <a:cubicBezTo>
                    <a:pt x="136" y="564"/>
                    <a:pt x="209" y="601"/>
                    <a:pt x="295" y="601"/>
                  </a:cubicBezTo>
                  <a:cubicBezTo>
                    <a:pt x="369" y="601"/>
                    <a:pt x="442" y="564"/>
                    <a:pt x="503" y="515"/>
                  </a:cubicBezTo>
                  <a:cubicBezTo>
                    <a:pt x="552" y="454"/>
                    <a:pt x="589" y="381"/>
                    <a:pt x="589" y="307"/>
                  </a:cubicBezTo>
                  <a:cubicBezTo>
                    <a:pt x="589" y="221"/>
                    <a:pt x="552" y="148"/>
                    <a:pt x="503" y="87"/>
                  </a:cubicBezTo>
                  <a:cubicBezTo>
                    <a:pt x="442" y="38"/>
                    <a:pt x="369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45"/>
          <p:cNvGrpSpPr/>
          <p:nvPr/>
        </p:nvGrpSpPr>
        <p:grpSpPr>
          <a:xfrm>
            <a:off x="2276866" y="1696671"/>
            <a:ext cx="447044" cy="411924"/>
            <a:chOff x="3490175" y="3122925"/>
            <a:chExt cx="378050" cy="348350"/>
          </a:xfrm>
        </p:grpSpPr>
        <p:sp>
          <p:nvSpPr>
            <p:cNvPr id="282" name="Google Shape;282;p45"/>
            <p:cNvSpPr/>
            <p:nvPr/>
          </p:nvSpPr>
          <p:spPr>
            <a:xfrm>
              <a:off x="3490175" y="3122925"/>
              <a:ext cx="378050" cy="348350"/>
            </a:xfrm>
            <a:custGeom>
              <a:avLst/>
              <a:gdLst/>
              <a:ahLst/>
              <a:cxnLst/>
              <a:rect l="l" t="t" r="r" b="b"/>
              <a:pathLst>
                <a:path w="15122" h="13934" extrusionOk="0">
                  <a:moveTo>
                    <a:pt x="14116" y="589"/>
                  </a:moveTo>
                  <a:cubicBezTo>
                    <a:pt x="14337" y="589"/>
                    <a:pt x="14521" y="773"/>
                    <a:pt x="14521" y="1006"/>
                  </a:cubicBezTo>
                  <a:lnTo>
                    <a:pt x="14521" y="12928"/>
                  </a:lnTo>
                  <a:cubicBezTo>
                    <a:pt x="14521" y="13149"/>
                    <a:pt x="14337" y="13333"/>
                    <a:pt x="14116" y="13333"/>
                  </a:cubicBezTo>
                  <a:lnTo>
                    <a:pt x="7855" y="13333"/>
                  </a:lnTo>
                  <a:lnTo>
                    <a:pt x="7855" y="12500"/>
                  </a:lnTo>
                  <a:lnTo>
                    <a:pt x="7904" y="12500"/>
                  </a:lnTo>
                  <a:cubicBezTo>
                    <a:pt x="8002" y="12500"/>
                    <a:pt x="8088" y="12585"/>
                    <a:pt x="8088" y="12696"/>
                  </a:cubicBezTo>
                  <a:cubicBezTo>
                    <a:pt x="8088" y="12855"/>
                    <a:pt x="8222" y="12990"/>
                    <a:pt x="8382" y="12990"/>
                  </a:cubicBezTo>
                  <a:cubicBezTo>
                    <a:pt x="8553" y="12990"/>
                    <a:pt x="8688" y="12855"/>
                    <a:pt x="8688" y="12696"/>
                  </a:cubicBezTo>
                  <a:cubicBezTo>
                    <a:pt x="8688" y="12267"/>
                    <a:pt x="8333" y="11911"/>
                    <a:pt x="7904" y="11911"/>
                  </a:cubicBezTo>
                  <a:lnTo>
                    <a:pt x="7855" y="11911"/>
                  </a:lnTo>
                  <a:lnTo>
                    <a:pt x="7855" y="1631"/>
                  </a:lnTo>
                  <a:lnTo>
                    <a:pt x="7904" y="1631"/>
                  </a:lnTo>
                  <a:cubicBezTo>
                    <a:pt x="8002" y="1631"/>
                    <a:pt x="8088" y="1716"/>
                    <a:pt x="8088" y="1827"/>
                  </a:cubicBezTo>
                  <a:cubicBezTo>
                    <a:pt x="8088" y="1986"/>
                    <a:pt x="8222" y="2121"/>
                    <a:pt x="8382" y="2121"/>
                  </a:cubicBezTo>
                  <a:cubicBezTo>
                    <a:pt x="8553" y="2121"/>
                    <a:pt x="8688" y="1986"/>
                    <a:pt x="8688" y="1827"/>
                  </a:cubicBezTo>
                  <a:cubicBezTo>
                    <a:pt x="8688" y="1398"/>
                    <a:pt x="8333" y="1042"/>
                    <a:pt x="7904" y="1042"/>
                  </a:cubicBezTo>
                  <a:lnTo>
                    <a:pt x="7855" y="1042"/>
                  </a:lnTo>
                  <a:lnTo>
                    <a:pt x="7855" y="589"/>
                  </a:lnTo>
                  <a:close/>
                  <a:moveTo>
                    <a:pt x="1005" y="1"/>
                  </a:moveTo>
                  <a:cubicBezTo>
                    <a:pt x="454" y="1"/>
                    <a:pt x="0" y="442"/>
                    <a:pt x="0" y="1006"/>
                  </a:cubicBezTo>
                  <a:lnTo>
                    <a:pt x="0" y="8554"/>
                  </a:lnTo>
                  <a:cubicBezTo>
                    <a:pt x="0" y="8725"/>
                    <a:pt x="135" y="8848"/>
                    <a:pt x="294" y="8848"/>
                  </a:cubicBezTo>
                  <a:cubicBezTo>
                    <a:pt x="466" y="8848"/>
                    <a:pt x="601" y="8725"/>
                    <a:pt x="601" y="8554"/>
                  </a:cubicBezTo>
                  <a:lnTo>
                    <a:pt x="601" y="1006"/>
                  </a:lnTo>
                  <a:cubicBezTo>
                    <a:pt x="601" y="773"/>
                    <a:pt x="784" y="589"/>
                    <a:pt x="1005" y="589"/>
                  </a:cubicBezTo>
                  <a:lnTo>
                    <a:pt x="7267" y="589"/>
                  </a:lnTo>
                  <a:lnTo>
                    <a:pt x="7267" y="1042"/>
                  </a:lnTo>
                  <a:lnTo>
                    <a:pt x="7218" y="1042"/>
                  </a:lnTo>
                  <a:cubicBezTo>
                    <a:pt x="6789" y="1042"/>
                    <a:pt x="6433" y="1398"/>
                    <a:pt x="6433" y="1827"/>
                  </a:cubicBezTo>
                  <a:cubicBezTo>
                    <a:pt x="6433" y="1986"/>
                    <a:pt x="6568" y="2121"/>
                    <a:pt x="6740" y="2121"/>
                  </a:cubicBezTo>
                  <a:cubicBezTo>
                    <a:pt x="6899" y="2121"/>
                    <a:pt x="7034" y="1986"/>
                    <a:pt x="7034" y="1827"/>
                  </a:cubicBezTo>
                  <a:cubicBezTo>
                    <a:pt x="7034" y="1716"/>
                    <a:pt x="7120" y="1631"/>
                    <a:pt x="7218" y="1631"/>
                  </a:cubicBezTo>
                  <a:lnTo>
                    <a:pt x="7267" y="1631"/>
                  </a:lnTo>
                  <a:lnTo>
                    <a:pt x="7267" y="11911"/>
                  </a:lnTo>
                  <a:lnTo>
                    <a:pt x="7218" y="11911"/>
                  </a:lnTo>
                  <a:cubicBezTo>
                    <a:pt x="6789" y="11911"/>
                    <a:pt x="6433" y="12267"/>
                    <a:pt x="6433" y="12696"/>
                  </a:cubicBezTo>
                  <a:cubicBezTo>
                    <a:pt x="6433" y="12855"/>
                    <a:pt x="6568" y="12990"/>
                    <a:pt x="6740" y="12990"/>
                  </a:cubicBezTo>
                  <a:cubicBezTo>
                    <a:pt x="6899" y="12990"/>
                    <a:pt x="7034" y="12855"/>
                    <a:pt x="7034" y="12696"/>
                  </a:cubicBezTo>
                  <a:cubicBezTo>
                    <a:pt x="7034" y="12585"/>
                    <a:pt x="7120" y="12500"/>
                    <a:pt x="7218" y="12500"/>
                  </a:cubicBezTo>
                  <a:lnTo>
                    <a:pt x="7267" y="12500"/>
                  </a:lnTo>
                  <a:lnTo>
                    <a:pt x="7267" y="13333"/>
                  </a:lnTo>
                  <a:lnTo>
                    <a:pt x="1005" y="13333"/>
                  </a:lnTo>
                  <a:cubicBezTo>
                    <a:pt x="784" y="13333"/>
                    <a:pt x="601" y="13149"/>
                    <a:pt x="601" y="12928"/>
                  </a:cubicBezTo>
                  <a:lnTo>
                    <a:pt x="601" y="10833"/>
                  </a:lnTo>
                  <a:cubicBezTo>
                    <a:pt x="601" y="10662"/>
                    <a:pt x="466" y="10539"/>
                    <a:pt x="294" y="10539"/>
                  </a:cubicBezTo>
                  <a:cubicBezTo>
                    <a:pt x="135" y="10539"/>
                    <a:pt x="0" y="10662"/>
                    <a:pt x="0" y="10833"/>
                  </a:cubicBezTo>
                  <a:lnTo>
                    <a:pt x="0" y="12928"/>
                  </a:lnTo>
                  <a:cubicBezTo>
                    <a:pt x="0" y="13480"/>
                    <a:pt x="454" y="13933"/>
                    <a:pt x="1005" y="13933"/>
                  </a:cubicBezTo>
                  <a:lnTo>
                    <a:pt x="14116" y="13933"/>
                  </a:lnTo>
                  <a:cubicBezTo>
                    <a:pt x="14668" y="13933"/>
                    <a:pt x="15121" y="13480"/>
                    <a:pt x="15121" y="12928"/>
                  </a:cubicBezTo>
                  <a:lnTo>
                    <a:pt x="15121" y="1006"/>
                  </a:lnTo>
                  <a:cubicBezTo>
                    <a:pt x="15121" y="442"/>
                    <a:pt x="14668" y="1"/>
                    <a:pt x="14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3490175" y="3358200"/>
              <a:ext cx="15025" cy="14725"/>
            </a:xfrm>
            <a:custGeom>
              <a:avLst/>
              <a:gdLst/>
              <a:ahLst/>
              <a:cxnLst/>
              <a:rect l="l" t="t" r="r" b="b"/>
              <a:pathLst>
                <a:path w="601" h="589" extrusionOk="0">
                  <a:moveTo>
                    <a:pt x="294" y="1"/>
                  </a:moveTo>
                  <a:cubicBezTo>
                    <a:pt x="221" y="1"/>
                    <a:pt x="147" y="37"/>
                    <a:pt x="86" y="86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9"/>
                    <a:pt x="294" y="589"/>
                  </a:cubicBezTo>
                  <a:cubicBezTo>
                    <a:pt x="380" y="589"/>
                    <a:pt x="454" y="564"/>
                    <a:pt x="503" y="503"/>
                  </a:cubicBezTo>
                  <a:cubicBezTo>
                    <a:pt x="564" y="454"/>
                    <a:pt x="601" y="380"/>
                    <a:pt x="601" y="295"/>
                  </a:cubicBezTo>
                  <a:cubicBezTo>
                    <a:pt x="601" y="221"/>
                    <a:pt x="564" y="148"/>
                    <a:pt x="503" y="86"/>
                  </a:cubicBezTo>
                  <a:cubicBezTo>
                    <a:pt x="454" y="37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3521425" y="3180325"/>
              <a:ext cx="134200" cy="153700"/>
            </a:xfrm>
            <a:custGeom>
              <a:avLst/>
              <a:gdLst/>
              <a:ahLst/>
              <a:cxnLst/>
              <a:rect l="l" t="t" r="r" b="b"/>
              <a:pathLst>
                <a:path w="5368" h="6148" extrusionOk="0">
                  <a:moveTo>
                    <a:pt x="3608" y="1806"/>
                  </a:moveTo>
                  <a:cubicBezTo>
                    <a:pt x="3630" y="1806"/>
                    <a:pt x="3653" y="1807"/>
                    <a:pt x="3676" y="1810"/>
                  </a:cubicBezTo>
                  <a:cubicBezTo>
                    <a:pt x="3995" y="1834"/>
                    <a:pt x="4264" y="2116"/>
                    <a:pt x="4473" y="2422"/>
                  </a:cubicBezTo>
                  <a:cubicBezTo>
                    <a:pt x="4375" y="2471"/>
                    <a:pt x="4313" y="2484"/>
                    <a:pt x="4301" y="2496"/>
                  </a:cubicBezTo>
                  <a:cubicBezTo>
                    <a:pt x="4179" y="2496"/>
                    <a:pt x="4056" y="2582"/>
                    <a:pt x="4019" y="2704"/>
                  </a:cubicBezTo>
                  <a:cubicBezTo>
                    <a:pt x="3983" y="2851"/>
                    <a:pt x="4044" y="2998"/>
                    <a:pt x="4179" y="3047"/>
                  </a:cubicBezTo>
                  <a:cubicBezTo>
                    <a:pt x="4252" y="3084"/>
                    <a:pt x="4742" y="3366"/>
                    <a:pt x="4632" y="4126"/>
                  </a:cubicBezTo>
                  <a:cubicBezTo>
                    <a:pt x="4154" y="3991"/>
                    <a:pt x="3970" y="3685"/>
                    <a:pt x="3970" y="3672"/>
                  </a:cubicBezTo>
                  <a:cubicBezTo>
                    <a:pt x="3911" y="3580"/>
                    <a:pt x="3812" y="3528"/>
                    <a:pt x="3709" y="3528"/>
                  </a:cubicBezTo>
                  <a:cubicBezTo>
                    <a:pt x="3661" y="3528"/>
                    <a:pt x="3612" y="3539"/>
                    <a:pt x="3566" y="3562"/>
                  </a:cubicBezTo>
                  <a:cubicBezTo>
                    <a:pt x="3431" y="3636"/>
                    <a:pt x="3370" y="3819"/>
                    <a:pt x="3456" y="3954"/>
                  </a:cubicBezTo>
                  <a:cubicBezTo>
                    <a:pt x="3492" y="4040"/>
                    <a:pt x="3848" y="4787"/>
                    <a:pt x="2684" y="5510"/>
                  </a:cubicBezTo>
                  <a:cubicBezTo>
                    <a:pt x="1520" y="4787"/>
                    <a:pt x="1863" y="4040"/>
                    <a:pt x="1912" y="3954"/>
                  </a:cubicBezTo>
                  <a:cubicBezTo>
                    <a:pt x="1985" y="3819"/>
                    <a:pt x="1936" y="3636"/>
                    <a:pt x="1801" y="3562"/>
                  </a:cubicBezTo>
                  <a:cubicBezTo>
                    <a:pt x="1752" y="3538"/>
                    <a:pt x="1703" y="3525"/>
                    <a:pt x="1654" y="3525"/>
                  </a:cubicBezTo>
                  <a:cubicBezTo>
                    <a:pt x="1556" y="3525"/>
                    <a:pt x="1446" y="3574"/>
                    <a:pt x="1397" y="3672"/>
                  </a:cubicBezTo>
                  <a:cubicBezTo>
                    <a:pt x="1385" y="3685"/>
                    <a:pt x="1213" y="3991"/>
                    <a:pt x="723" y="4126"/>
                  </a:cubicBezTo>
                  <a:cubicBezTo>
                    <a:pt x="625" y="3366"/>
                    <a:pt x="1115" y="3084"/>
                    <a:pt x="1189" y="3047"/>
                  </a:cubicBezTo>
                  <a:cubicBezTo>
                    <a:pt x="1311" y="2998"/>
                    <a:pt x="1385" y="2851"/>
                    <a:pt x="1348" y="2704"/>
                  </a:cubicBezTo>
                  <a:cubicBezTo>
                    <a:pt x="1311" y="2582"/>
                    <a:pt x="1189" y="2496"/>
                    <a:pt x="1066" y="2496"/>
                  </a:cubicBezTo>
                  <a:cubicBezTo>
                    <a:pt x="1042" y="2484"/>
                    <a:pt x="993" y="2471"/>
                    <a:pt x="895" y="2422"/>
                  </a:cubicBezTo>
                  <a:cubicBezTo>
                    <a:pt x="1091" y="2116"/>
                    <a:pt x="1360" y="1834"/>
                    <a:pt x="1679" y="1810"/>
                  </a:cubicBezTo>
                  <a:cubicBezTo>
                    <a:pt x="1703" y="1807"/>
                    <a:pt x="1727" y="1806"/>
                    <a:pt x="1750" y="1806"/>
                  </a:cubicBezTo>
                  <a:cubicBezTo>
                    <a:pt x="2037" y="1806"/>
                    <a:pt x="2276" y="2003"/>
                    <a:pt x="2390" y="2116"/>
                  </a:cubicBezTo>
                  <a:lnTo>
                    <a:pt x="2390" y="2263"/>
                  </a:lnTo>
                  <a:lnTo>
                    <a:pt x="1716" y="2864"/>
                  </a:lnTo>
                  <a:cubicBezTo>
                    <a:pt x="1593" y="2974"/>
                    <a:pt x="1581" y="3158"/>
                    <a:pt x="1691" y="3280"/>
                  </a:cubicBezTo>
                  <a:cubicBezTo>
                    <a:pt x="1752" y="3341"/>
                    <a:pt x="1826" y="3378"/>
                    <a:pt x="1912" y="3378"/>
                  </a:cubicBezTo>
                  <a:cubicBezTo>
                    <a:pt x="1985" y="3378"/>
                    <a:pt x="2046" y="3354"/>
                    <a:pt x="2108" y="3305"/>
                  </a:cubicBezTo>
                  <a:lnTo>
                    <a:pt x="2390" y="3060"/>
                  </a:lnTo>
                  <a:lnTo>
                    <a:pt x="2390" y="4395"/>
                  </a:lnTo>
                  <a:cubicBezTo>
                    <a:pt x="2390" y="4567"/>
                    <a:pt x="2524" y="4689"/>
                    <a:pt x="2684" y="4689"/>
                  </a:cubicBezTo>
                  <a:cubicBezTo>
                    <a:pt x="2843" y="4689"/>
                    <a:pt x="2978" y="4567"/>
                    <a:pt x="2978" y="4395"/>
                  </a:cubicBezTo>
                  <a:lnTo>
                    <a:pt x="2978" y="3060"/>
                  </a:lnTo>
                  <a:lnTo>
                    <a:pt x="3260" y="3305"/>
                  </a:lnTo>
                  <a:cubicBezTo>
                    <a:pt x="3321" y="3354"/>
                    <a:pt x="3382" y="3378"/>
                    <a:pt x="3456" y="3378"/>
                  </a:cubicBezTo>
                  <a:cubicBezTo>
                    <a:pt x="3541" y="3378"/>
                    <a:pt x="3615" y="3341"/>
                    <a:pt x="3676" y="3280"/>
                  </a:cubicBezTo>
                  <a:cubicBezTo>
                    <a:pt x="3786" y="3158"/>
                    <a:pt x="3774" y="2974"/>
                    <a:pt x="3652" y="2864"/>
                  </a:cubicBezTo>
                  <a:lnTo>
                    <a:pt x="2978" y="2263"/>
                  </a:lnTo>
                  <a:lnTo>
                    <a:pt x="2978" y="2116"/>
                  </a:lnTo>
                  <a:cubicBezTo>
                    <a:pt x="3091" y="2003"/>
                    <a:pt x="3330" y="1806"/>
                    <a:pt x="3608" y="1806"/>
                  </a:cubicBezTo>
                  <a:close/>
                  <a:moveTo>
                    <a:pt x="3315" y="1"/>
                  </a:moveTo>
                  <a:cubicBezTo>
                    <a:pt x="3240" y="1"/>
                    <a:pt x="3166" y="28"/>
                    <a:pt x="3113" y="82"/>
                  </a:cubicBezTo>
                  <a:lnTo>
                    <a:pt x="3088" y="107"/>
                  </a:lnTo>
                  <a:cubicBezTo>
                    <a:pt x="2720" y="450"/>
                    <a:pt x="2475" y="915"/>
                    <a:pt x="2414" y="1405"/>
                  </a:cubicBezTo>
                  <a:cubicBezTo>
                    <a:pt x="2225" y="1301"/>
                    <a:pt x="2010" y="1214"/>
                    <a:pt x="1760" y="1214"/>
                  </a:cubicBezTo>
                  <a:cubicBezTo>
                    <a:pt x="1718" y="1214"/>
                    <a:pt x="1674" y="1216"/>
                    <a:pt x="1630" y="1222"/>
                  </a:cubicBezTo>
                  <a:cubicBezTo>
                    <a:pt x="1103" y="1258"/>
                    <a:pt x="637" y="1650"/>
                    <a:pt x="245" y="2361"/>
                  </a:cubicBezTo>
                  <a:cubicBezTo>
                    <a:pt x="172" y="2484"/>
                    <a:pt x="208" y="2643"/>
                    <a:pt x="319" y="2741"/>
                  </a:cubicBezTo>
                  <a:cubicBezTo>
                    <a:pt x="380" y="2790"/>
                    <a:pt x="441" y="2827"/>
                    <a:pt x="502" y="2864"/>
                  </a:cubicBezTo>
                  <a:cubicBezTo>
                    <a:pt x="208" y="3207"/>
                    <a:pt x="0" y="3758"/>
                    <a:pt x="221" y="4542"/>
                  </a:cubicBezTo>
                  <a:cubicBezTo>
                    <a:pt x="255" y="4680"/>
                    <a:pt x="376" y="4764"/>
                    <a:pt x="512" y="4764"/>
                  </a:cubicBezTo>
                  <a:cubicBezTo>
                    <a:pt x="521" y="4764"/>
                    <a:pt x="530" y="4764"/>
                    <a:pt x="539" y="4763"/>
                  </a:cubicBezTo>
                  <a:cubicBezTo>
                    <a:pt x="821" y="4726"/>
                    <a:pt x="1066" y="4653"/>
                    <a:pt x="1250" y="4555"/>
                  </a:cubicBezTo>
                  <a:cubicBezTo>
                    <a:pt x="1250" y="4567"/>
                    <a:pt x="1262" y="4579"/>
                    <a:pt x="1262" y="4591"/>
                  </a:cubicBezTo>
                  <a:cubicBezTo>
                    <a:pt x="1360" y="5180"/>
                    <a:pt x="1789" y="5694"/>
                    <a:pt x="2537" y="6111"/>
                  </a:cubicBezTo>
                  <a:cubicBezTo>
                    <a:pt x="2586" y="6135"/>
                    <a:pt x="2635" y="6148"/>
                    <a:pt x="2684" y="6148"/>
                  </a:cubicBezTo>
                  <a:cubicBezTo>
                    <a:pt x="2733" y="6148"/>
                    <a:pt x="2782" y="6135"/>
                    <a:pt x="2831" y="6111"/>
                  </a:cubicBezTo>
                  <a:cubicBezTo>
                    <a:pt x="3578" y="5694"/>
                    <a:pt x="4007" y="5180"/>
                    <a:pt x="4105" y="4591"/>
                  </a:cubicBezTo>
                  <a:cubicBezTo>
                    <a:pt x="4105" y="4579"/>
                    <a:pt x="4105" y="4567"/>
                    <a:pt x="4105" y="4555"/>
                  </a:cubicBezTo>
                  <a:cubicBezTo>
                    <a:pt x="4301" y="4653"/>
                    <a:pt x="4534" y="4726"/>
                    <a:pt x="4828" y="4763"/>
                  </a:cubicBezTo>
                  <a:cubicBezTo>
                    <a:pt x="4837" y="4764"/>
                    <a:pt x="4847" y="4764"/>
                    <a:pt x="4856" y="4764"/>
                  </a:cubicBezTo>
                  <a:cubicBezTo>
                    <a:pt x="4992" y="4764"/>
                    <a:pt x="5112" y="4680"/>
                    <a:pt x="5147" y="4542"/>
                  </a:cubicBezTo>
                  <a:cubicBezTo>
                    <a:pt x="5367" y="3758"/>
                    <a:pt x="5147" y="3207"/>
                    <a:pt x="4865" y="2864"/>
                  </a:cubicBezTo>
                  <a:cubicBezTo>
                    <a:pt x="4926" y="2827"/>
                    <a:pt x="4975" y="2790"/>
                    <a:pt x="5049" y="2741"/>
                  </a:cubicBezTo>
                  <a:cubicBezTo>
                    <a:pt x="5159" y="2643"/>
                    <a:pt x="5196" y="2484"/>
                    <a:pt x="5122" y="2361"/>
                  </a:cubicBezTo>
                  <a:cubicBezTo>
                    <a:pt x="4730" y="1650"/>
                    <a:pt x="4264" y="1258"/>
                    <a:pt x="3737" y="1222"/>
                  </a:cubicBezTo>
                  <a:cubicBezTo>
                    <a:pt x="3700" y="1218"/>
                    <a:pt x="3664" y="1217"/>
                    <a:pt x="3628" y="1217"/>
                  </a:cubicBezTo>
                  <a:cubicBezTo>
                    <a:pt x="3392" y="1217"/>
                    <a:pt x="3185" y="1284"/>
                    <a:pt x="3014" y="1369"/>
                  </a:cubicBezTo>
                  <a:cubicBezTo>
                    <a:pt x="3088" y="1050"/>
                    <a:pt x="3247" y="756"/>
                    <a:pt x="3492" y="535"/>
                  </a:cubicBezTo>
                  <a:lnTo>
                    <a:pt x="3517" y="511"/>
                  </a:lnTo>
                  <a:cubicBezTo>
                    <a:pt x="3627" y="401"/>
                    <a:pt x="3639" y="217"/>
                    <a:pt x="3529" y="94"/>
                  </a:cubicBezTo>
                  <a:cubicBezTo>
                    <a:pt x="3473" y="31"/>
                    <a:pt x="3393" y="1"/>
                    <a:pt x="3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3741975" y="32402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24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24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3706450" y="32402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25"/>
                    <a:pt x="86" y="87"/>
                  </a:cubicBezTo>
                  <a:cubicBezTo>
                    <a:pt x="37" y="136"/>
                    <a:pt x="0" y="209"/>
                    <a:pt x="0" y="295"/>
                  </a:cubicBezTo>
                  <a:cubicBezTo>
                    <a:pt x="0" y="369"/>
                    <a:pt x="37" y="442"/>
                    <a:pt x="86" y="503"/>
                  </a:cubicBezTo>
                  <a:cubicBezTo>
                    <a:pt x="147" y="552"/>
                    <a:pt x="221" y="589"/>
                    <a:pt x="294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8" y="369"/>
                    <a:pt x="588" y="295"/>
                  </a:cubicBezTo>
                  <a:cubicBezTo>
                    <a:pt x="588" y="209"/>
                    <a:pt x="564" y="136"/>
                    <a:pt x="503" y="87"/>
                  </a:cubicBezTo>
                  <a:cubicBezTo>
                    <a:pt x="454" y="25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3741975" y="32932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66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66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3706450" y="32932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1"/>
                    <a:pt x="37" y="454"/>
                    <a:pt x="86" y="503"/>
                  </a:cubicBezTo>
                  <a:cubicBezTo>
                    <a:pt x="147" y="565"/>
                    <a:pt x="221" y="589"/>
                    <a:pt x="294" y="589"/>
                  </a:cubicBezTo>
                  <a:cubicBezTo>
                    <a:pt x="380" y="589"/>
                    <a:pt x="454" y="565"/>
                    <a:pt x="503" y="503"/>
                  </a:cubicBezTo>
                  <a:cubicBezTo>
                    <a:pt x="564" y="454"/>
                    <a:pt x="588" y="381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3741975" y="3186950"/>
              <a:ext cx="90700" cy="14725"/>
            </a:xfrm>
            <a:custGeom>
              <a:avLst/>
              <a:gdLst/>
              <a:ahLst/>
              <a:cxnLst/>
              <a:rect l="l" t="t" r="r" b="b"/>
              <a:pathLst>
                <a:path w="3628" h="589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66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66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3706450" y="318695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1"/>
                    <a:pt x="37" y="454"/>
                    <a:pt x="86" y="503"/>
                  </a:cubicBezTo>
                  <a:cubicBezTo>
                    <a:pt x="147" y="564"/>
                    <a:pt x="221" y="589"/>
                    <a:pt x="294" y="589"/>
                  </a:cubicBezTo>
                  <a:cubicBezTo>
                    <a:pt x="380" y="589"/>
                    <a:pt x="454" y="564"/>
                    <a:pt x="503" y="503"/>
                  </a:cubicBezTo>
                  <a:cubicBezTo>
                    <a:pt x="564" y="454"/>
                    <a:pt x="588" y="381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3741975" y="33465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24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24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3706450" y="33465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25"/>
                    <a:pt x="86" y="87"/>
                  </a:cubicBezTo>
                  <a:cubicBezTo>
                    <a:pt x="37" y="136"/>
                    <a:pt x="0" y="209"/>
                    <a:pt x="0" y="295"/>
                  </a:cubicBezTo>
                  <a:cubicBezTo>
                    <a:pt x="0" y="369"/>
                    <a:pt x="37" y="442"/>
                    <a:pt x="86" y="503"/>
                  </a:cubicBezTo>
                  <a:cubicBezTo>
                    <a:pt x="147" y="552"/>
                    <a:pt x="221" y="589"/>
                    <a:pt x="294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8" y="369"/>
                    <a:pt x="588" y="295"/>
                  </a:cubicBezTo>
                  <a:cubicBezTo>
                    <a:pt x="588" y="209"/>
                    <a:pt x="564" y="136"/>
                    <a:pt x="503" y="87"/>
                  </a:cubicBezTo>
                  <a:cubicBezTo>
                    <a:pt x="454" y="25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3741975" y="33995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3706450" y="33995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68"/>
                    <a:pt x="37" y="454"/>
                    <a:pt x="86" y="503"/>
                  </a:cubicBezTo>
                  <a:cubicBezTo>
                    <a:pt x="147" y="565"/>
                    <a:pt x="221" y="589"/>
                    <a:pt x="294" y="589"/>
                  </a:cubicBezTo>
                  <a:cubicBezTo>
                    <a:pt x="380" y="589"/>
                    <a:pt x="454" y="565"/>
                    <a:pt x="503" y="503"/>
                  </a:cubicBezTo>
                  <a:cubicBezTo>
                    <a:pt x="564" y="454"/>
                    <a:pt x="588" y="368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3541950" y="3358200"/>
              <a:ext cx="92825" cy="14725"/>
            </a:xfrm>
            <a:custGeom>
              <a:avLst/>
              <a:gdLst/>
              <a:ahLst/>
              <a:cxnLst/>
              <a:rect l="l" t="t" r="r" b="b"/>
              <a:pathLst>
                <a:path w="3713" h="589" extrusionOk="0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cubicBezTo>
                    <a:pt x="0" y="454"/>
                    <a:pt x="135" y="589"/>
                    <a:pt x="294" y="589"/>
                  </a:cubicBezTo>
                  <a:lnTo>
                    <a:pt x="3419" y="589"/>
                  </a:lnTo>
                  <a:cubicBezTo>
                    <a:pt x="3590" y="589"/>
                    <a:pt x="3713" y="454"/>
                    <a:pt x="3713" y="295"/>
                  </a:cubicBezTo>
                  <a:cubicBezTo>
                    <a:pt x="3713" y="135"/>
                    <a:pt x="3590" y="1"/>
                    <a:pt x="3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3541950" y="3399550"/>
              <a:ext cx="92825" cy="14750"/>
            </a:xfrm>
            <a:custGeom>
              <a:avLst/>
              <a:gdLst/>
              <a:ahLst/>
              <a:cxnLst/>
              <a:rect l="l" t="t" r="r" b="b"/>
              <a:pathLst>
                <a:path w="3713" h="590" extrusionOk="0">
                  <a:moveTo>
                    <a:pt x="294" y="1"/>
                  </a:moveTo>
                  <a:cubicBezTo>
                    <a:pt x="135" y="1"/>
                    <a:pt x="0" y="136"/>
                    <a:pt x="0" y="295"/>
                  </a:cubicBezTo>
                  <a:cubicBezTo>
                    <a:pt x="0" y="454"/>
                    <a:pt x="135" y="589"/>
                    <a:pt x="294" y="589"/>
                  </a:cubicBezTo>
                  <a:lnTo>
                    <a:pt x="3419" y="589"/>
                  </a:lnTo>
                  <a:cubicBezTo>
                    <a:pt x="3590" y="589"/>
                    <a:pt x="3713" y="454"/>
                    <a:pt x="3713" y="295"/>
                  </a:cubicBezTo>
                  <a:cubicBezTo>
                    <a:pt x="3713" y="136"/>
                    <a:pt x="3590" y="1"/>
                    <a:pt x="3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45"/>
          <p:cNvSpPr/>
          <p:nvPr/>
        </p:nvSpPr>
        <p:spPr>
          <a:xfrm>
            <a:off x="6355725" y="2427175"/>
            <a:ext cx="2525700" cy="98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If you are looking to start Wine Business in California</a:t>
            </a:r>
            <a:endParaRPr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2"/>
          </p:nvPr>
        </p:nvSpPr>
        <p:spPr>
          <a:xfrm>
            <a:off x="6297275" y="1710613"/>
            <a:ext cx="21336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grpSp>
        <p:nvGrpSpPr>
          <p:cNvPr id="299" name="Google Shape;299;p45"/>
          <p:cNvGrpSpPr/>
          <p:nvPr/>
        </p:nvGrpSpPr>
        <p:grpSpPr>
          <a:xfrm>
            <a:off x="8292393" y="1679245"/>
            <a:ext cx="446689" cy="446778"/>
            <a:chOff x="1856450" y="498425"/>
            <a:chExt cx="377750" cy="377825"/>
          </a:xfrm>
        </p:grpSpPr>
        <p:sp>
          <p:nvSpPr>
            <p:cNvPr id="300" name="Google Shape;300;p45"/>
            <p:cNvSpPr/>
            <p:nvPr/>
          </p:nvSpPr>
          <p:spPr>
            <a:xfrm>
              <a:off x="2058025" y="794425"/>
              <a:ext cx="176175" cy="81825"/>
            </a:xfrm>
            <a:custGeom>
              <a:avLst/>
              <a:gdLst/>
              <a:ahLst/>
              <a:cxnLst/>
              <a:rect l="l" t="t" r="r" b="b"/>
              <a:pathLst>
                <a:path w="7047" h="3273" extrusionOk="0">
                  <a:moveTo>
                    <a:pt x="6752" y="1"/>
                  </a:moveTo>
                  <a:cubicBezTo>
                    <a:pt x="4289" y="1"/>
                    <a:pt x="1875" y="1005"/>
                    <a:pt x="123" y="2770"/>
                  </a:cubicBezTo>
                  <a:cubicBezTo>
                    <a:pt x="0" y="2893"/>
                    <a:pt x="0" y="3076"/>
                    <a:pt x="123" y="3187"/>
                  </a:cubicBezTo>
                  <a:cubicBezTo>
                    <a:pt x="172" y="3248"/>
                    <a:pt x="246" y="3272"/>
                    <a:pt x="331" y="3272"/>
                  </a:cubicBezTo>
                  <a:cubicBezTo>
                    <a:pt x="405" y="3272"/>
                    <a:pt x="478" y="3248"/>
                    <a:pt x="540" y="3187"/>
                  </a:cubicBezTo>
                  <a:cubicBezTo>
                    <a:pt x="2182" y="1532"/>
                    <a:pt x="4449" y="589"/>
                    <a:pt x="6752" y="589"/>
                  </a:cubicBezTo>
                  <a:cubicBezTo>
                    <a:pt x="6924" y="589"/>
                    <a:pt x="7046" y="454"/>
                    <a:pt x="7046" y="295"/>
                  </a:cubicBezTo>
                  <a:cubicBezTo>
                    <a:pt x="7046" y="135"/>
                    <a:pt x="6924" y="1"/>
                    <a:pt x="6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1981125" y="784400"/>
              <a:ext cx="94075" cy="91850"/>
            </a:xfrm>
            <a:custGeom>
              <a:avLst/>
              <a:gdLst/>
              <a:ahLst/>
              <a:cxnLst/>
              <a:rect l="l" t="t" r="r" b="b"/>
              <a:pathLst>
                <a:path w="3763" h="3674" extrusionOk="0">
                  <a:moveTo>
                    <a:pt x="3426" y="0"/>
                  </a:moveTo>
                  <a:cubicBezTo>
                    <a:pt x="3370" y="0"/>
                    <a:pt x="3314" y="15"/>
                    <a:pt x="3260" y="46"/>
                  </a:cubicBezTo>
                  <a:cubicBezTo>
                    <a:pt x="1998" y="904"/>
                    <a:pt x="932" y="1970"/>
                    <a:pt x="99" y="3220"/>
                  </a:cubicBezTo>
                  <a:cubicBezTo>
                    <a:pt x="1" y="3355"/>
                    <a:pt x="38" y="3539"/>
                    <a:pt x="172" y="3624"/>
                  </a:cubicBezTo>
                  <a:cubicBezTo>
                    <a:pt x="234" y="3661"/>
                    <a:pt x="283" y="3673"/>
                    <a:pt x="344" y="3673"/>
                  </a:cubicBezTo>
                  <a:cubicBezTo>
                    <a:pt x="442" y="3673"/>
                    <a:pt x="528" y="3637"/>
                    <a:pt x="589" y="3551"/>
                  </a:cubicBezTo>
                  <a:cubicBezTo>
                    <a:pt x="1385" y="2362"/>
                    <a:pt x="2403" y="1345"/>
                    <a:pt x="3591" y="536"/>
                  </a:cubicBezTo>
                  <a:cubicBezTo>
                    <a:pt x="3726" y="451"/>
                    <a:pt x="3763" y="267"/>
                    <a:pt x="3677" y="132"/>
                  </a:cubicBezTo>
                  <a:cubicBezTo>
                    <a:pt x="3614" y="46"/>
                    <a:pt x="3522" y="0"/>
                    <a:pt x="3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2123900" y="735000"/>
              <a:ext cx="110300" cy="30975"/>
            </a:xfrm>
            <a:custGeom>
              <a:avLst/>
              <a:gdLst/>
              <a:ahLst/>
              <a:cxnLst/>
              <a:rect l="l" t="t" r="r" b="b"/>
              <a:pathLst>
                <a:path w="4412" h="1239" extrusionOk="0">
                  <a:moveTo>
                    <a:pt x="4117" y="0"/>
                  </a:moveTo>
                  <a:cubicBezTo>
                    <a:pt x="2806" y="0"/>
                    <a:pt x="1495" y="221"/>
                    <a:pt x="233" y="674"/>
                  </a:cubicBezTo>
                  <a:cubicBezTo>
                    <a:pt x="86" y="723"/>
                    <a:pt x="0" y="895"/>
                    <a:pt x="61" y="1042"/>
                  </a:cubicBezTo>
                  <a:cubicBezTo>
                    <a:pt x="98" y="1165"/>
                    <a:pt x="221" y="1238"/>
                    <a:pt x="331" y="1238"/>
                  </a:cubicBezTo>
                  <a:cubicBezTo>
                    <a:pt x="368" y="1238"/>
                    <a:pt x="404" y="1238"/>
                    <a:pt x="441" y="1226"/>
                  </a:cubicBezTo>
                  <a:cubicBezTo>
                    <a:pt x="1630" y="809"/>
                    <a:pt x="2867" y="589"/>
                    <a:pt x="4117" y="589"/>
                  </a:cubicBezTo>
                  <a:cubicBezTo>
                    <a:pt x="4289" y="589"/>
                    <a:pt x="4411" y="454"/>
                    <a:pt x="4411" y="295"/>
                  </a:cubicBezTo>
                  <a:cubicBezTo>
                    <a:pt x="4411" y="135"/>
                    <a:pt x="4289" y="0"/>
                    <a:pt x="4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1856450" y="498425"/>
              <a:ext cx="377750" cy="377825"/>
            </a:xfrm>
            <a:custGeom>
              <a:avLst/>
              <a:gdLst/>
              <a:ahLst/>
              <a:cxnLst/>
              <a:rect l="l" t="t" r="r" b="b"/>
              <a:pathLst>
                <a:path w="15110" h="15113" extrusionOk="0">
                  <a:moveTo>
                    <a:pt x="1888" y="1744"/>
                  </a:moveTo>
                  <a:cubicBezTo>
                    <a:pt x="2513" y="2320"/>
                    <a:pt x="2843" y="3030"/>
                    <a:pt x="2843" y="3778"/>
                  </a:cubicBezTo>
                  <a:cubicBezTo>
                    <a:pt x="2843" y="4403"/>
                    <a:pt x="2611" y="5003"/>
                    <a:pt x="2182" y="5506"/>
                  </a:cubicBezTo>
                  <a:lnTo>
                    <a:pt x="2182" y="3545"/>
                  </a:lnTo>
                  <a:cubicBezTo>
                    <a:pt x="2182" y="3386"/>
                    <a:pt x="2047" y="3251"/>
                    <a:pt x="1888" y="3251"/>
                  </a:cubicBezTo>
                  <a:cubicBezTo>
                    <a:pt x="1728" y="3251"/>
                    <a:pt x="1594" y="3386"/>
                    <a:pt x="1594" y="3545"/>
                  </a:cubicBezTo>
                  <a:lnTo>
                    <a:pt x="1594" y="5506"/>
                  </a:lnTo>
                  <a:cubicBezTo>
                    <a:pt x="1165" y="5003"/>
                    <a:pt x="932" y="4403"/>
                    <a:pt x="932" y="3778"/>
                  </a:cubicBezTo>
                  <a:cubicBezTo>
                    <a:pt x="932" y="3030"/>
                    <a:pt x="1275" y="2320"/>
                    <a:pt x="1888" y="1744"/>
                  </a:cubicBezTo>
                  <a:close/>
                  <a:moveTo>
                    <a:pt x="12021" y="690"/>
                  </a:moveTo>
                  <a:cubicBezTo>
                    <a:pt x="12904" y="1462"/>
                    <a:pt x="13382" y="2454"/>
                    <a:pt x="13382" y="3508"/>
                  </a:cubicBezTo>
                  <a:cubicBezTo>
                    <a:pt x="13382" y="4427"/>
                    <a:pt x="13014" y="5309"/>
                    <a:pt x="12316" y="6045"/>
                  </a:cubicBezTo>
                  <a:lnTo>
                    <a:pt x="12316" y="3778"/>
                  </a:lnTo>
                  <a:cubicBezTo>
                    <a:pt x="12316" y="3618"/>
                    <a:pt x="12193" y="3484"/>
                    <a:pt x="12021" y="3484"/>
                  </a:cubicBezTo>
                  <a:cubicBezTo>
                    <a:pt x="11862" y="3484"/>
                    <a:pt x="11727" y="3618"/>
                    <a:pt x="11727" y="3778"/>
                  </a:cubicBezTo>
                  <a:lnTo>
                    <a:pt x="11727" y="6045"/>
                  </a:lnTo>
                  <a:cubicBezTo>
                    <a:pt x="11041" y="5309"/>
                    <a:pt x="10674" y="4427"/>
                    <a:pt x="10674" y="3508"/>
                  </a:cubicBezTo>
                  <a:cubicBezTo>
                    <a:pt x="10674" y="2454"/>
                    <a:pt x="11151" y="1462"/>
                    <a:pt x="12021" y="690"/>
                  </a:cubicBezTo>
                  <a:close/>
                  <a:moveTo>
                    <a:pt x="4755" y="5126"/>
                  </a:moveTo>
                  <a:lnTo>
                    <a:pt x="5699" y="6069"/>
                  </a:lnTo>
                  <a:lnTo>
                    <a:pt x="3811" y="6069"/>
                  </a:lnTo>
                  <a:lnTo>
                    <a:pt x="4755" y="5126"/>
                  </a:lnTo>
                  <a:close/>
                  <a:moveTo>
                    <a:pt x="8002" y="5003"/>
                  </a:moveTo>
                  <a:lnTo>
                    <a:pt x="9068" y="6069"/>
                  </a:lnTo>
                  <a:lnTo>
                    <a:pt x="6532" y="6069"/>
                  </a:lnTo>
                  <a:lnTo>
                    <a:pt x="5466" y="5003"/>
                  </a:lnTo>
                  <a:close/>
                  <a:moveTo>
                    <a:pt x="5110" y="7662"/>
                  </a:moveTo>
                  <a:lnTo>
                    <a:pt x="5110" y="8128"/>
                  </a:lnTo>
                  <a:cubicBezTo>
                    <a:pt x="4878" y="8042"/>
                    <a:pt x="4632" y="7956"/>
                    <a:pt x="4400" y="7883"/>
                  </a:cubicBezTo>
                  <a:lnTo>
                    <a:pt x="4400" y="7662"/>
                  </a:lnTo>
                  <a:close/>
                  <a:moveTo>
                    <a:pt x="6115" y="6670"/>
                  </a:moveTo>
                  <a:lnTo>
                    <a:pt x="6115" y="8544"/>
                  </a:lnTo>
                  <a:cubicBezTo>
                    <a:pt x="5968" y="8483"/>
                    <a:pt x="5833" y="8422"/>
                    <a:pt x="5699" y="8361"/>
                  </a:cubicBezTo>
                  <a:lnTo>
                    <a:pt x="5699" y="7368"/>
                  </a:lnTo>
                  <a:cubicBezTo>
                    <a:pt x="5699" y="7209"/>
                    <a:pt x="5564" y="7074"/>
                    <a:pt x="5404" y="7074"/>
                  </a:cubicBezTo>
                  <a:lnTo>
                    <a:pt x="4106" y="7074"/>
                  </a:lnTo>
                  <a:cubicBezTo>
                    <a:pt x="3946" y="7074"/>
                    <a:pt x="3811" y="7209"/>
                    <a:pt x="3811" y="7368"/>
                  </a:cubicBezTo>
                  <a:lnTo>
                    <a:pt x="3811" y="7723"/>
                  </a:lnTo>
                  <a:cubicBezTo>
                    <a:pt x="3677" y="7687"/>
                    <a:pt x="3530" y="7650"/>
                    <a:pt x="3395" y="7613"/>
                  </a:cubicBezTo>
                  <a:lnTo>
                    <a:pt x="3395" y="6670"/>
                  </a:lnTo>
                  <a:close/>
                  <a:moveTo>
                    <a:pt x="9485" y="6670"/>
                  </a:moveTo>
                  <a:lnTo>
                    <a:pt x="9485" y="8324"/>
                  </a:lnTo>
                  <a:cubicBezTo>
                    <a:pt x="8983" y="8532"/>
                    <a:pt x="8480" y="8777"/>
                    <a:pt x="8002" y="9047"/>
                  </a:cubicBezTo>
                  <a:cubicBezTo>
                    <a:pt x="7855" y="9133"/>
                    <a:pt x="7708" y="9218"/>
                    <a:pt x="7549" y="9316"/>
                  </a:cubicBezTo>
                  <a:cubicBezTo>
                    <a:pt x="7279" y="9145"/>
                    <a:pt x="6985" y="8986"/>
                    <a:pt x="6703" y="8826"/>
                  </a:cubicBezTo>
                  <a:lnTo>
                    <a:pt x="6703" y="6670"/>
                  </a:lnTo>
                  <a:close/>
                  <a:moveTo>
                    <a:pt x="12026" y="1"/>
                  </a:moveTo>
                  <a:cubicBezTo>
                    <a:pt x="11960" y="1"/>
                    <a:pt x="11893" y="22"/>
                    <a:pt x="11838" y="65"/>
                  </a:cubicBezTo>
                  <a:cubicBezTo>
                    <a:pt x="10698" y="984"/>
                    <a:pt x="10073" y="2209"/>
                    <a:pt x="10073" y="3508"/>
                  </a:cubicBezTo>
                  <a:cubicBezTo>
                    <a:pt x="10073" y="4770"/>
                    <a:pt x="10661" y="5947"/>
                    <a:pt x="11727" y="6853"/>
                  </a:cubicBezTo>
                  <a:lnTo>
                    <a:pt x="11727" y="7613"/>
                  </a:lnTo>
                  <a:cubicBezTo>
                    <a:pt x="11164" y="7736"/>
                    <a:pt x="10612" y="7907"/>
                    <a:pt x="10073" y="8103"/>
                  </a:cubicBezTo>
                  <a:lnTo>
                    <a:pt x="10073" y="6376"/>
                  </a:lnTo>
                  <a:cubicBezTo>
                    <a:pt x="10073" y="6290"/>
                    <a:pt x="10049" y="6216"/>
                    <a:pt x="9987" y="6167"/>
                  </a:cubicBezTo>
                  <a:lnTo>
                    <a:pt x="8333" y="4501"/>
                  </a:lnTo>
                  <a:cubicBezTo>
                    <a:pt x="8284" y="4439"/>
                    <a:pt x="8211" y="4415"/>
                    <a:pt x="8125" y="4415"/>
                  </a:cubicBezTo>
                  <a:lnTo>
                    <a:pt x="4755" y="4415"/>
                  </a:lnTo>
                  <a:cubicBezTo>
                    <a:pt x="4669" y="4415"/>
                    <a:pt x="4596" y="4439"/>
                    <a:pt x="4547" y="4501"/>
                  </a:cubicBezTo>
                  <a:lnTo>
                    <a:pt x="2892" y="6167"/>
                  </a:lnTo>
                  <a:cubicBezTo>
                    <a:pt x="2843" y="6216"/>
                    <a:pt x="2807" y="6290"/>
                    <a:pt x="2807" y="6376"/>
                  </a:cubicBezTo>
                  <a:lnTo>
                    <a:pt x="2807" y="7503"/>
                  </a:lnTo>
                  <a:cubicBezTo>
                    <a:pt x="2598" y="7454"/>
                    <a:pt x="2390" y="7429"/>
                    <a:pt x="2182" y="7393"/>
                  </a:cubicBezTo>
                  <a:lnTo>
                    <a:pt x="2182" y="6351"/>
                  </a:lnTo>
                  <a:cubicBezTo>
                    <a:pt x="2990" y="5653"/>
                    <a:pt x="3432" y="4746"/>
                    <a:pt x="3432" y="3778"/>
                  </a:cubicBezTo>
                  <a:cubicBezTo>
                    <a:pt x="3432" y="2773"/>
                    <a:pt x="2954" y="1829"/>
                    <a:pt x="2071" y="1131"/>
                  </a:cubicBezTo>
                  <a:cubicBezTo>
                    <a:pt x="2016" y="1088"/>
                    <a:pt x="1952" y="1067"/>
                    <a:pt x="1888" y="1067"/>
                  </a:cubicBezTo>
                  <a:cubicBezTo>
                    <a:pt x="1823" y="1067"/>
                    <a:pt x="1759" y="1088"/>
                    <a:pt x="1704" y="1131"/>
                  </a:cubicBezTo>
                  <a:cubicBezTo>
                    <a:pt x="834" y="1829"/>
                    <a:pt x="344" y="2773"/>
                    <a:pt x="344" y="3778"/>
                  </a:cubicBezTo>
                  <a:cubicBezTo>
                    <a:pt x="344" y="4746"/>
                    <a:pt x="785" y="5653"/>
                    <a:pt x="1594" y="6351"/>
                  </a:cubicBezTo>
                  <a:lnTo>
                    <a:pt x="1594" y="7331"/>
                  </a:lnTo>
                  <a:cubicBezTo>
                    <a:pt x="1165" y="7295"/>
                    <a:pt x="736" y="7270"/>
                    <a:pt x="295" y="7270"/>
                  </a:cubicBezTo>
                  <a:cubicBezTo>
                    <a:pt x="135" y="7270"/>
                    <a:pt x="1" y="7405"/>
                    <a:pt x="1" y="7564"/>
                  </a:cubicBezTo>
                  <a:cubicBezTo>
                    <a:pt x="1" y="7723"/>
                    <a:pt x="135" y="7858"/>
                    <a:pt x="295" y="7858"/>
                  </a:cubicBezTo>
                  <a:cubicBezTo>
                    <a:pt x="2660" y="7858"/>
                    <a:pt x="4963" y="8483"/>
                    <a:pt x="6997" y="9672"/>
                  </a:cubicBezTo>
                  <a:cubicBezTo>
                    <a:pt x="6507" y="10003"/>
                    <a:pt x="6042" y="10358"/>
                    <a:pt x="5601" y="10750"/>
                  </a:cubicBezTo>
                  <a:cubicBezTo>
                    <a:pt x="3959" y="9917"/>
                    <a:pt x="2120" y="9463"/>
                    <a:pt x="295" y="9463"/>
                  </a:cubicBezTo>
                  <a:cubicBezTo>
                    <a:pt x="135" y="9463"/>
                    <a:pt x="1" y="9598"/>
                    <a:pt x="1" y="9758"/>
                  </a:cubicBezTo>
                  <a:cubicBezTo>
                    <a:pt x="1" y="9929"/>
                    <a:pt x="135" y="10064"/>
                    <a:pt x="295" y="10064"/>
                  </a:cubicBezTo>
                  <a:cubicBezTo>
                    <a:pt x="1961" y="10064"/>
                    <a:pt x="3628" y="10444"/>
                    <a:pt x="5147" y="11179"/>
                  </a:cubicBezTo>
                  <a:cubicBezTo>
                    <a:pt x="4694" y="11608"/>
                    <a:pt x="4277" y="12073"/>
                    <a:pt x="3885" y="12564"/>
                  </a:cubicBezTo>
                  <a:cubicBezTo>
                    <a:pt x="2733" y="12086"/>
                    <a:pt x="1532" y="11841"/>
                    <a:pt x="295" y="11841"/>
                  </a:cubicBezTo>
                  <a:cubicBezTo>
                    <a:pt x="135" y="11841"/>
                    <a:pt x="1" y="11975"/>
                    <a:pt x="1" y="12135"/>
                  </a:cubicBezTo>
                  <a:cubicBezTo>
                    <a:pt x="1" y="12306"/>
                    <a:pt x="135" y="12429"/>
                    <a:pt x="295" y="12429"/>
                  </a:cubicBezTo>
                  <a:cubicBezTo>
                    <a:pt x="1398" y="12429"/>
                    <a:pt x="2488" y="12649"/>
                    <a:pt x="3517" y="13054"/>
                  </a:cubicBezTo>
                  <a:cubicBezTo>
                    <a:pt x="3309" y="13336"/>
                    <a:pt x="3125" y="13630"/>
                    <a:pt x="2941" y="13936"/>
                  </a:cubicBezTo>
                  <a:lnTo>
                    <a:pt x="2488" y="14671"/>
                  </a:lnTo>
                  <a:cubicBezTo>
                    <a:pt x="2402" y="14806"/>
                    <a:pt x="2451" y="14990"/>
                    <a:pt x="2586" y="15076"/>
                  </a:cubicBezTo>
                  <a:cubicBezTo>
                    <a:pt x="2635" y="15100"/>
                    <a:pt x="2684" y="15112"/>
                    <a:pt x="2745" y="15112"/>
                  </a:cubicBezTo>
                  <a:cubicBezTo>
                    <a:pt x="2843" y="15112"/>
                    <a:pt x="2941" y="15063"/>
                    <a:pt x="2990" y="14978"/>
                  </a:cubicBezTo>
                  <a:lnTo>
                    <a:pt x="3444" y="14242"/>
                  </a:lnTo>
                  <a:cubicBezTo>
                    <a:pt x="3677" y="13850"/>
                    <a:pt x="3934" y="13483"/>
                    <a:pt x="4204" y="13127"/>
                  </a:cubicBezTo>
                  <a:cubicBezTo>
                    <a:pt x="4216" y="13115"/>
                    <a:pt x="4216" y="13103"/>
                    <a:pt x="4228" y="13091"/>
                  </a:cubicBezTo>
                  <a:cubicBezTo>
                    <a:pt x="6176" y="10554"/>
                    <a:pt x="8983" y="8802"/>
                    <a:pt x="12083" y="8140"/>
                  </a:cubicBezTo>
                  <a:cubicBezTo>
                    <a:pt x="12977" y="7956"/>
                    <a:pt x="13896" y="7858"/>
                    <a:pt x="14815" y="7858"/>
                  </a:cubicBezTo>
                  <a:cubicBezTo>
                    <a:pt x="14987" y="7858"/>
                    <a:pt x="15109" y="7723"/>
                    <a:pt x="15109" y="7564"/>
                  </a:cubicBezTo>
                  <a:cubicBezTo>
                    <a:pt x="15109" y="7393"/>
                    <a:pt x="14987" y="7258"/>
                    <a:pt x="14815" y="7258"/>
                  </a:cubicBezTo>
                  <a:cubicBezTo>
                    <a:pt x="13982" y="7258"/>
                    <a:pt x="13149" y="7344"/>
                    <a:pt x="12316" y="7491"/>
                  </a:cubicBezTo>
                  <a:lnTo>
                    <a:pt x="12316" y="6853"/>
                  </a:lnTo>
                  <a:cubicBezTo>
                    <a:pt x="13394" y="5947"/>
                    <a:pt x="13970" y="4770"/>
                    <a:pt x="13970" y="3508"/>
                  </a:cubicBezTo>
                  <a:cubicBezTo>
                    <a:pt x="13970" y="2209"/>
                    <a:pt x="13345" y="984"/>
                    <a:pt x="12205" y="65"/>
                  </a:cubicBezTo>
                  <a:cubicBezTo>
                    <a:pt x="12156" y="22"/>
                    <a:pt x="12092" y="1"/>
                    <a:pt x="12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2149625" y="5576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221" y="1"/>
                    <a:pt x="147" y="25"/>
                    <a:pt x="86" y="86"/>
                  </a:cubicBezTo>
                  <a:cubicBezTo>
                    <a:pt x="37" y="135"/>
                    <a:pt x="0" y="209"/>
                    <a:pt x="0" y="295"/>
                  </a:cubicBezTo>
                  <a:cubicBezTo>
                    <a:pt x="0" y="368"/>
                    <a:pt x="37" y="442"/>
                    <a:pt x="86" y="503"/>
                  </a:cubicBezTo>
                  <a:cubicBezTo>
                    <a:pt x="147" y="552"/>
                    <a:pt x="221" y="589"/>
                    <a:pt x="294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9" y="368"/>
                    <a:pt x="589" y="295"/>
                  </a:cubicBezTo>
                  <a:cubicBezTo>
                    <a:pt x="589" y="209"/>
                    <a:pt x="564" y="135"/>
                    <a:pt x="503" y="86"/>
                  </a:cubicBezTo>
                  <a:cubicBezTo>
                    <a:pt x="454" y="25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2090800" y="76595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1" y="221"/>
                    <a:pt x="1" y="294"/>
                  </a:cubicBezTo>
                  <a:cubicBezTo>
                    <a:pt x="1" y="368"/>
                    <a:pt x="37" y="441"/>
                    <a:pt x="86" y="502"/>
                  </a:cubicBezTo>
                  <a:cubicBezTo>
                    <a:pt x="148" y="551"/>
                    <a:pt x="221" y="588"/>
                    <a:pt x="295" y="588"/>
                  </a:cubicBezTo>
                  <a:cubicBezTo>
                    <a:pt x="380" y="588"/>
                    <a:pt x="454" y="551"/>
                    <a:pt x="503" y="502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2000"/>
              </a:srgbClr>
            </a:outerShdw>
          </a:effectLst>
        </p:spPr>
      </p:pic>
      <p:sp>
        <p:nvSpPr>
          <p:cNvPr id="539" name="Google Shape;539;p63"/>
          <p:cNvSpPr txBox="1">
            <a:spLocks noGrp="1"/>
          </p:cNvSpPr>
          <p:nvPr>
            <p:ph type="ctrTitle"/>
          </p:nvPr>
        </p:nvSpPr>
        <p:spPr>
          <a:xfrm>
            <a:off x="466075" y="256325"/>
            <a:ext cx="813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Value ~  Harvested Acres + Production + Price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When we added Year, R-Squared value changed  but very slightly</a:t>
            </a:r>
            <a:endParaRPr sz="1000"/>
          </a:p>
        </p:txBody>
      </p:sp>
      <p:cxnSp>
        <p:nvCxnSpPr>
          <p:cNvPr id="540" name="Google Shape;540;p63"/>
          <p:cNvCxnSpPr/>
          <p:nvPr/>
        </p:nvCxnSpPr>
        <p:spPr>
          <a:xfrm flipH="1">
            <a:off x="499450" y="304613"/>
            <a:ext cx="9900" cy="745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1" name="Google Shape;5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1260625"/>
            <a:ext cx="6307901" cy="21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>
            <a:spLocks noGrp="1"/>
          </p:cNvSpPr>
          <p:nvPr>
            <p:ph type="ctrTitle"/>
          </p:nvPr>
        </p:nvSpPr>
        <p:spPr>
          <a:xfrm>
            <a:off x="133175" y="256325"/>
            <a:ext cx="892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Value ~ Harvested Acres + Production + Price + Year + CountyCode + Yield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When we added Year, R-Squared value changed  but very slightly</a:t>
            </a:r>
            <a:endParaRPr sz="1000"/>
          </a:p>
        </p:txBody>
      </p:sp>
      <p:cxnSp>
        <p:nvCxnSpPr>
          <p:cNvPr id="547" name="Google Shape;547;p64"/>
          <p:cNvCxnSpPr/>
          <p:nvPr/>
        </p:nvCxnSpPr>
        <p:spPr>
          <a:xfrm flipH="1">
            <a:off x="123275" y="256313"/>
            <a:ext cx="9900" cy="745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8" name="Google Shape;5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0" y="1001523"/>
            <a:ext cx="7132525" cy="22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Results </a:t>
            </a:r>
            <a:endParaRPr/>
          </a:p>
        </p:txBody>
      </p:sp>
      <p:cxnSp>
        <p:nvCxnSpPr>
          <p:cNvPr id="555" name="Google Shape;555;p65"/>
          <p:cNvCxnSpPr/>
          <p:nvPr/>
        </p:nvCxnSpPr>
        <p:spPr>
          <a:xfrm rot="-5400000" flipH="1">
            <a:off x="4498950" y="1908650"/>
            <a:ext cx="600" cy="600"/>
          </a:xfrm>
          <a:prstGeom prst="bentConnector3">
            <a:avLst>
              <a:gd name="adj1" fmla="val 4541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6" name="Google Shape;556;p6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227149" y="-482150"/>
            <a:ext cx="2322625" cy="212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65"/>
          <p:cNvCxnSpPr/>
          <p:nvPr/>
        </p:nvCxnSpPr>
        <p:spPr>
          <a:xfrm rot="10800000" flipH="1">
            <a:off x="5080629" y="1854663"/>
            <a:ext cx="1295400" cy="11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58" name="Google Shape;558;p65"/>
          <p:cNvSpPr txBox="1"/>
          <p:nvPr/>
        </p:nvSpPr>
        <p:spPr>
          <a:xfrm>
            <a:off x="6440150" y="1428375"/>
            <a:ext cx="26484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>
                <a:solidFill>
                  <a:schemeClr val="accent3"/>
                </a:solidFill>
              </a:rPr>
              <a:t>Value ~ Harvested Acres + Production + Price + Year + CountyCode + Yield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65"/>
          <p:cNvCxnSpPr/>
          <p:nvPr/>
        </p:nvCxnSpPr>
        <p:spPr>
          <a:xfrm flipH="1">
            <a:off x="2361775" y="3375013"/>
            <a:ext cx="944700" cy="488100"/>
          </a:xfrm>
          <a:prstGeom prst="bentConnector3">
            <a:avLst>
              <a:gd name="adj1" fmla="val 5756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0" name="Google Shape;560;p65"/>
          <p:cNvSpPr txBox="1"/>
          <p:nvPr/>
        </p:nvSpPr>
        <p:spPr>
          <a:xfrm>
            <a:off x="6837213" y="2694050"/>
            <a:ext cx="1539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ctor"/>
                <a:ea typeface="Actor"/>
                <a:cs typeface="Actor"/>
                <a:sym typeface="Actor"/>
              </a:rPr>
              <a:t>Value ~ Harvested Acres + Production + Price</a:t>
            </a:r>
            <a:endParaRPr>
              <a:solidFill>
                <a:schemeClr val="accent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561" name="Google Shape;561;p65"/>
          <p:cNvCxnSpPr/>
          <p:nvPr/>
        </p:nvCxnSpPr>
        <p:spPr>
          <a:xfrm flipH="1">
            <a:off x="5080725" y="3060025"/>
            <a:ext cx="1169700" cy="114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2" name="Google Shape;562;p65"/>
          <p:cNvSpPr txBox="1"/>
          <p:nvPr/>
        </p:nvSpPr>
        <p:spPr>
          <a:xfrm>
            <a:off x="6017425" y="4704675"/>
            <a:ext cx="216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ctor"/>
                <a:ea typeface="Actor"/>
                <a:cs typeface="Actor"/>
                <a:sym typeface="Actor"/>
              </a:rPr>
              <a:t>Value ~ Production</a:t>
            </a:r>
            <a:endParaRPr>
              <a:solidFill>
                <a:schemeClr val="accent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63" name="Google Shape;563;p65"/>
          <p:cNvSpPr txBox="1"/>
          <p:nvPr/>
        </p:nvSpPr>
        <p:spPr>
          <a:xfrm>
            <a:off x="374525" y="3590713"/>
            <a:ext cx="153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>
                <a:solidFill>
                  <a:schemeClr val="accent3"/>
                </a:solidFill>
                <a:latin typeface="Actor"/>
                <a:ea typeface="Actor"/>
                <a:cs typeface="Actor"/>
                <a:sym typeface="Actor"/>
              </a:rPr>
              <a:t>Value ~ Harvested Acres </a:t>
            </a:r>
            <a:endParaRPr>
              <a:solidFill>
                <a:schemeClr val="accent3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64" name="Google Shape;564;p65"/>
          <p:cNvSpPr txBox="1"/>
          <p:nvPr/>
        </p:nvSpPr>
        <p:spPr>
          <a:xfrm>
            <a:off x="331075" y="1695075"/>
            <a:ext cx="203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Value ~ Harvested Acres + Production 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565" name="Google Shape;565;p65"/>
          <p:cNvCxnSpPr/>
          <p:nvPr/>
        </p:nvCxnSpPr>
        <p:spPr>
          <a:xfrm rot="10800000">
            <a:off x="2361725" y="2204675"/>
            <a:ext cx="1117200" cy="43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65"/>
          <p:cNvCxnSpPr/>
          <p:nvPr/>
        </p:nvCxnSpPr>
        <p:spPr>
          <a:xfrm rot="10800000" flipH="1">
            <a:off x="5292525" y="4924700"/>
            <a:ext cx="746100" cy="12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67" name="Google Shape;5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187" y="1209402"/>
            <a:ext cx="2163900" cy="397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>
            <a:spLocks noGrp="1"/>
          </p:cNvSpPr>
          <p:nvPr>
            <p:ph type="subTitle" idx="3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573" name="Google Shape;573;p66"/>
          <p:cNvSpPr txBox="1">
            <a:spLocks noGrp="1"/>
          </p:cNvSpPr>
          <p:nvPr>
            <p:ph type="subTitle" idx="4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574" name="Google Shape;574;p66"/>
          <p:cNvSpPr txBox="1">
            <a:spLocks noGrp="1"/>
          </p:cNvSpPr>
          <p:nvPr>
            <p:ph type="subTitle" idx="1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da Display"/>
                <a:ea typeface="Gilda Display"/>
                <a:cs typeface="Gilda Display"/>
                <a:sym typeface="Gilda Display"/>
              </a:rPr>
              <a:t>Dependent variable is discrete</a:t>
            </a:r>
            <a:endParaRPr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75" name="Google Shape;575;p66"/>
          <p:cNvSpPr txBox="1">
            <a:spLocks noGrp="1"/>
          </p:cNvSpPr>
          <p:nvPr>
            <p:ph type="subTitle" idx="2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da Display"/>
                <a:ea typeface="Gilda Display"/>
                <a:cs typeface="Gilda Display"/>
                <a:sym typeface="Gilda Display"/>
              </a:rPr>
              <a:t>Dependent variable can be continuous </a:t>
            </a:r>
            <a:endParaRPr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576" name="Google Shape;576;p6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254633" y="4499075"/>
            <a:ext cx="3333215" cy="738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Regression</a:t>
            </a:r>
          </a:p>
        </p:txBody>
      </p:sp>
      <p:pic>
        <p:nvPicPr>
          <p:cNvPr id="578" name="Google Shape;578;p6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10799995">
            <a:off x="2084251" y="3751401"/>
            <a:ext cx="2266624" cy="206977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6"/>
          <p:cNvSpPr/>
          <p:nvPr/>
        </p:nvSpPr>
        <p:spPr>
          <a:xfrm rot="-5400000" flipH="1">
            <a:off x="7183918" y="4090490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6"/>
          <p:cNvSpPr/>
          <p:nvPr/>
        </p:nvSpPr>
        <p:spPr>
          <a:xfrm rot="-5400000" flipH="1">
            <a:off x="6942822" y="4208831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121" y="3525074"/>
            <a:ext cx="1397173" cy="14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482" y="42273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3" name="Google Shape;583;p6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719694" y="4365288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01588" y="657525"/>
            <a:ext cx="308374" cy="2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99100" y="896800"/>
            <a:ext cx="246550" cy="23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66"/>
          <p:cNvGrpSpPr/>
          <p:nvPr/>
        </p:nvGrpSpPr>
        <p:grpSpPr>
          <a:xfrm>
            <a:off x="5028750" y="2305959"/>
            <a:ext cx="413311" cy="523788"/>
            <a:chOff x="1396950" y="498500"/>
            <a:chExt cx="298075" cy="377750"/>
          </a:xfrm>
        </p:grpSpPr>
        <p:sp>
          <p:nvSpPr>
            <p:cNvPr id="587" name="Google Shape;587;p66"/>
            <p:cNvSpPr/>
            <p:nvPr/>
          </p:nvSpPr>
          <p:spPr>
            <a:xfrm>
              <a:off x="1553475" y="498500"/>
              <a:ext cx="141550" cy="377750"/>
            </a:xfrm>
            <a:custGeom>
              <a:avLst/>
              <a:gdLst/>
              <a:ahLst/>
              <a:cxnLst/>
              <a:rect l="l" t="t" r="r" b="b"/>
              <a:pathLst>
                <a:path w="5662" h="15110" extrusionOk="0">
                  <a:moveTo>
                    <a:pt x="3371" y="589"/>
                  </a:moveTo>
                  <a:cubicBezTo>
                    <a:pt x="3383" y="589"/>
                    <a:pt x="3395" y="601"/>
                    <a:pt x="3395" y="613"/>
                  </a:cubicBezTo>
                  <a:lnTo>
                    <a:pt x="3395" y="1422"/>
                  </a:lnTo>
                  <a:lnTo>
                    <a:pt x="2268" y="1422"/>
                  </a:lnTo>
                  <a:lnTo>
                    <a:pt x="2268" y="613"/>
                  </a:lnTo>
                  <a:cubicBezTo>
                    <a:pt x="2268" y="601"/>
                    <a:pt x="2280" y="589"/>
                    <a:pt x="2280" y="589"/>
                  </a:cubicBezTo>
                  <a:close/>
                  <a:moveTo>
                    <a:pt x="3395" y="2010"/>
                  </a:moveTo>
                  <a:lnTo>
                    <a:pt x="3395" y="3775"/>
                  </a:lnTo>
                  <a:cubicBezTo>
                    <a:pt x="3395" y="3812"/>
                    <a:pt x="3395" y="3848"/>
                    <a:pt x="3395" y="3885"/>
                  </a:cubicBezTo>
                  <a:lnTo>
                    <a:pt x="2268" y="3885"/>
                  </a:lnTo>
                  <a:cubicBezTo>
                    <a:pt x="2268" y="3848"/>
                    <a:pt x="2268" y="3812"/>
                    <a:pt x="2268" y="3775"/>
                  </a:cubicBezTo>
                  <a:lnTo>
                    <a:pt x="2268" y="2010"/>
                  </a:lnTo>
                  <a:close/>
                  <a:moveTo>
                    <a:pt x="3432" y="4473"/>
                  </a:moveTo>
                  <a:cubicBezTo>
                    <a:pt x="3530" y="5404"/>
                    <a:pt x="3812" y="6311"/>
                    <a:pt x="4265" y="7132"/>
                  </a:cubicBezTo>
                  <a:cubicBezTo>
                    <a:pt x="4620" y="7769"/>
                    <a:pt x="4865" y="8443"/>
                    <a:pt x="4988" y="9154"/>
                  </a:cubicBezTo>
                  <a:lnTo>
                    <a:pt x="4375" y="9154"/>
                  </a:lnTo>
                  <a:cubicBezTo>
                    <a:pt x="4290" y="8701"/>
                    <a:pt x="4155" y="8260"/>
                    <a:pt x="3959" y="7843"/>
                  </a:cubicBezTo>
                  <a:cubicBezTo>
                    <a:pt x="3913" y="7734"/>
                    <a:pt x="3808" y="7672"/>
                    <a:pt x="3691" y="7672"/>
                  </a:cubicBezTo>
                  <a:cubicBezTo>
                    <a:pt x="3650" y="7672"/>
                    <a:pt x="3608" y="7680"/>
                    <a:pt x="3567" y="7696"/>
                  </a:cubicBezTo>
                  <a:cubicBezTo>
                    <a:pt x="3420" y="7769"/>
                    <a:pt x="3358" y="7941"/>
                    <a:pt x="3420" y="8088"/>
                  </a:cubicBezTo>
                  <a:cubicBezTo>
                    <a:pt x="3579" y="8431"/>
                    <a:pt x="3701" y="8787"/>
                    <a:pt x="3775" y="9154"/>
                  </a:cubicBezTo>
                  <a:lnTo>
                    <a:pt x="675" y="9154"/>
                  </a:lnTo>
                  <a:cubicBezTo>
                    <a:pt x="797" y="8443"/>
                    <a:pt x="1042" y="7769"/>
                    <a:pt x="1385" y="7132"/>
                  </a:cubicBezTo>
                  <a:cubicBezTo>
                    <a:pt x="1851" y="6311"/>
                    <a:pt x="2133" y="5404"/>
                    <a:pt x="2231" y="4473"/>
                  </a:cubicBezTo>
                  <a:close/>
                  <a:moveTo>
                    <a:pt x="2182" y="10588"/>
                  </a:moveTo>
                  <a:cubicBezTo>
                    <a:pt x="2378" y="10588"/>
                    <a:pt x="2537" y="10747"/>
                    <a:pt x="2537" y="10943"/>
                  </a:cubicBezTo>
                  <a:cubicBezTo>
                    <a:pt x="2537" y="11127"/>
                    <a:pt x="2378" y="11286"/>
                    <a:pt x="2182" y="11286"/>
                  </a:cubicBezTo>
                  <a:cubicBezTo>
                    <a:pt x="1986" y="11286"/>
                    <a:pt x="1827" y="11127"/>
                    <a:pt x="1827" y="10943"/>
                  </a:cubicBezTo>
                  <a:cubicBezTo>
                    <a:pt x="1827" y="10747"/>
                    <a:pt x="1986" y="10588"/>
                    <a:pt x="2182" y="10588"/>
                  </a:cubicBezTo>
                  <a:close/>
                  <a:moveTo>
                    <a:pt x="3481" y="10588"/>
                  </a:moveTo>
                  <a:cubicBezTo>
                    <a:pt x="3677" y="10588"/>
                    <a:pt x="3836" y="10747"/>
                    <a:pt x="3836" y="10943"/>
                  </a:cubicBezTo>
                  <a:cubicBezTo>
                    <a:pt x="3836" y="11127"/>
                    <a:pt x="3677" y="11286"/>
                    <a:pt x="3481" y="11286"/>
                  </a:cubicBezTo>
                  <a:cubicBezTo>
                    <a:pt x="3285" y="11286"/>
                    <a:pt x="3125" y="11127"/>
                    <a:pt x="3125" y="10943"/>
                  </a:cubicBezTo>
                  <a:cubicBezTo>
                    <a:pt x="3125" y="10747"/>
                    <a:pt x="3285" y="10588"/>
                    <a:pt x="3481" y="10588"/>
                  </a:cubicBezTo>
                  <a:close/>
                  <a:moveTo>
                    <a:pt x="2831" y="11703"/>
                  </a:moveTo>
                  <a:cubicBezTo>
                    <a:pt x="3027" y="11703"/>
                    <a:pt x="3187" y="11862"/>
                    <a:pt x="3187" y="12058"/>
                  </a:cubicBezTo>
                  <a:cubicBezTo>
                    <a:pt x="3187" y="12254"/>
                    <a:pt x="3027" y="12414"/>
                    <a:pt x="2831" y="12414"/>
                  </a:cubicBezTo>
                  <a:cubicBezTo>
                    <a:pt x="2635" y="12414"/>
                    <a:pt x="2476" y="12254"/>
                    <a:pt x="2476" y="12058"/>
                  </a:cubicBezTo>
                  <a:cubicBezTo>
                    <a:pt x="2476" y="11862"/>
                    <a:pt x="2635" y="11703"/>
                    <a:pt x="2831" y="11703"/>
                  </a:cubicBezTo>
                  <a:close/>
                  <a:moveTo>
                    <a:pt x="2684" y="9742"/>
                  </a:moveTo>
                  <a:cubicBezTo>
                    <a:pt x="2635" y="9853"/>
                    <a:pt x="2599" y="9963"/>
                    <a:pt x="2574" y="10073"/>
                  </a:cubicBezTo>
                  <a:cubicBezTo>
                    <a:pt x="2451" y="10024"/>
                    <a:pt x="2317" y="9987"/>
                    <a:pt x="2182" y="9987"/>
                  </a:cubicBezTo>
                  <a:cubicBezTo>
                    <a:pt x="1655" y="9987"/>
                    <a:pt x="1238" y="10416"/>
                    <a:pt x="1238" y="10943"/>
                  </a:cubicBezTo>
                  <a:cubicBezTo>
                    <a:pt x="1238" y="11360"/>
                    <a:pt x="1520" y="11727"/>
                    <a:pt x="1912" y="11838"/>
                  </a:cubicBezTo>
                  <a:cubicBezTo>
                    <a:pt x="1900" y="11911"/>
                    <a:pt x="1888" y="11985"/>
                    <a:pt x="1888" y="12058"/>
                  </a:cubicBezTo>
                  <a:cubicBezTo>
                    <a:pt x="1888" y="12450"/>
                    <a:pt x="2121" y="12793"/>
                    <a:pt x="2464" y="12928"/>
                  </a:cubicBezTo>
                  <a:lnTo>
                    <a:pt x="589" y="12928"/>
                  </a:lnTo>
                  <a:lnTo>
                    <a:pt x="589" y="10208"/>
                  </a:lnTo>
                  <a:cubicBezTo>
                    <a:pt x="589" y="10049"/>
                    <a:pt x="589" y="9902"/>
                    <a:pt x="601" y="9742"/>
                  </a:cubicBezTo>
                  <a:close/>
                  <a:moveTo>
                    <a:pt x="5062" y="9742"/>
                  </a:moveTo>
                  <a:cubicBezTo>
                    <a:pt x="5062" y="9902"/>
                    <a:pt x="5074" y="10061"/>
                    <a:pt x="5074" y="10208"/>
                  </a:cubicBezTo>
                  <a:lnTo>
                    <a:pt x="5074" y="12928"/>
                  </a:lnTo>
                  <a:lnTo>
                    <a:pt x="3199" y="12928"/>
                  </a:lnTo>
                  <a:cubicBezTo>
                    <a:pt x="3542" y="12793"/>
                    <a:pt x="3775" y="12450"/>
                    <a:pt x="3775" y="12058"/>
                  </a:cubicBezTo>
                  <a:cubicBezTo>
                    <a:pt x="3775" y="11985"/>
                    <a:pt x="3763" y="11911"/>
                    <a:pt x="3750" y="11838"/>
                  </a:cubicBezTo>
                  <a:cubicBezTo>
                    <a:pt x="4142" y="11727"/>
                    <a:pt x="4424" y="11360"/>
                    <a:pt x="4424" y="10943"/>
                  </a:cubicBezTo>
                  <a:cubicBezTo>
                    <a:pt x="4424" y="10416"/>
                    <a:pt x="3995" y="9987"/>
                    <a:pt x="3481" y="9987"/>
                  </a:cubicBezTo>
                  <a:cubicBezTo>
                    <a:pt x="3383" y="9987"/>
                    <a:pt x="3285" y="10012"/>
                    <a:pt x="3199" y="10036"/>
                  </a:cubicBezTo>
                  <a:cubicBezTo>
                    <a:pt x="3248" y="9926"/>
                    <a:pt x="3309" y="9840"/>
                    <a:pt x="3395" y="9755"/>
                  </a:cubicBezTo>
                  <a:lnTo>
                    <a:pt x="3407" y="9742"/>
                  </a:lnTo>
                  <a:close/>
                  <a:moveTo>
                    <a:pt x="5074" y="13529"/>
                  </a:moveTo>
                  <a:lnTo>
                    <a:pt x="5074" y="14264"/>
                  </a:lnTo>
                  <a:cubicBezTo>
                    <a:pt x="5074" y="14399"/>
                    <a:pt x="4951" y="14521"/>
                    <a:pt x="4804" y="14521"/>
                  </a:cubicBezTo>
                  <a:lnTo>
                    <a:pt x="846" y="14521"/>
                  </a:lnTo>
                  <a:cubicBezTo>
                    <a:pt x="711" y="14521"/>
                    <a:pt x="589" y="14399"/>
                    <a:pt x="589" y="14264"/>
                  </a:cubicBezTo>
                  <a:lnTo>
                    <a:pt x="589" y="13529"/>
                  </a:lnTo>
                  <a:close/>
                  <a:moveTo>
                    <a:pt x="2280" y="1"/>
                  </a:moveTo>
                  <a:cubicBezTo>
                    <a:pt x="1949" y="1"/>
                    <a:pt x="1680" y="270"/>
                    <a:pt x="1680" y="613"/>
                  </a:cubicBezTo>
                  <a:lnTo>
                    <a:pt x="1680" y="3775"/>
                  </a:lnTo>
                  <a:cubicBezTo>
                    <a:pt x="1680" y="4841"/>
                    <a:pt x="1398" y="5907"/>
                    <a:pt x="871" y="6850"/>
                  </a:cubicBezTo>
                  <a:cubicBezTo>
                    <a:pt x="295" y="7867"/>
                    <a:pt x="1" y="9032"/>
                    <a:pt x="1" y="10208"/>
                  </a:cubicBezTo>
                  <a:lnTo>
                    <a:pt x="1" y="14264"/>
                  </a:lnTo>
                  <a:cubicBezTo>
                    <a:pt x="1" y="14730"/>
                    <a:pt x="381" y="15109"/>
                    <a:pt x="846" y="15109"/>
                  </a:cubicBezTo>
                  <a:lnTo>
                    <a:pt x="4804" y="15109"/>
                  </a:lnTo>
                  <a:cubicBezTo>
                    <a:pt x="5282" y="15109"/>
                    <a:pt x="5662" y="14730"/>
                    <a:pt x="5662" y="14264"/>
                  </a:cubicBezTo>
                  <a:lnTo>
                    <a:pt x="5662" y="10208"/>
                  </a:lnTo>
                  <a:cubicBezTo>
                    <a:pt x="5662" y="9032"/>
                    <a:pt x="5356" y="7867"/>
                    <a:pt x="4792" y="6850"/>
                  </a:cubicBezTo>
                  <a:cubicBezTo>
                    <a:pt x="4265" y="5907"/>
                    <a:pt x="3983" y="4841"/>
                    <a:pt x="3983" y="3775"/>
                  </a:cubicBezTo>
                  <a:lnTo>
                    <a:pt x="3983" y="613"/>
                  </a:lnTo>
                  <a:cubicBezTo>
                    <a:pt x="3983" y="270"/>
                    <a:pt x="3714" y="1"/>
                    <a:pt x="3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6"/>
            <p:cNvSpPr/>
            <p:nvPr/>
          </p:nvSpPr>
          <p:spPr>
            <a:xfrm>
              <a:off x="1396950" y="498500"/>
              <a:ext cx="141850" cy="377750"/>
            </a:xfrm>
            <a:custGeom>
              <a:avLst/>
              <a:gdLst/>
              <a:ahLst/>
              <a:cxnLst/>
              <a:rect l="l" t="t" r="r" b="b"/>
              <a:pathLst>
                <a:path w="5674" h="15110" extrusionOk="0">
                  <a:moveTo>
                    <a:pt x="3382" y="589"/>
                  </a:moveTo>
                  <a:cubicBezTo>
                    <a:pt x="3382" y="589"/>
                    <a:pt x="3394" y="601"/>
                    <a:pt x="3394" y="613"/>
                  </a:cubicBezTo>
                  <a:lnTo>
                    <a:pt x="3394" y="1422"/>
                  </a:lnTo>
                  <a:lnTo>
                    <a:pt x="2267" y="1422"/>
                  </a:lnTo>
                  <a:lnTo>
                    <a:pt x="2267" y="613"/>
                  </a:lnTo>
                  <a:cubicBezTo>
                    <a:pt x="2267" y="601"/>
                    <a:pt x="2279" y="589"/>
                    <a:pt x="2292" y="589"/>
                  </a:cubicBezTo>
                  <a:close/>
                  <a:moveTo>
                    <a:pt x="3394" y="2010"/>
                  </a:moveTo>
                  <a:lnTo>
                    <a:pt x="3394" y="3775"/>
                  </a:lnTo>
                  <a:cubicBezTo>
                    <a:pt x="3394" y="3812"/>
                    <a:pt x="3394" y="3848"/>
                    <a:pt x="3394" y="3885"/>
                  </a:cubicBezTo>
                  <a:lnTo>
                    <a:pt x="2267" y="3885"/>
                  </a:lnTo>
                  <a:cubicBezTo>
                    <a:pt x="2267" y="3848"/>
                    <a:pt x="2267" y="3812"/>
                    <a:pt x="2267" y="3775"/>
                  </a:cubicBezTo>
                  <a:lnTo>
                    <a:pt x="2267" y="2010"/>
                  </a:lnTo>
                  <a:close/>
                  <a:moveTo>
                    <a:pt x="3431" y="4473"/>
                  </a:moveTo>
                  <a:cubicBezTo>
                    <a:pt x="3529" y="5404"/>
                    <a:pt x="3811" y="6311"/>
                    <a:pt x="4277" y="7132"/>
                  </a:cubicBezTo>
                  <a:cubicBezTo>
                    <a:pt x="4632" y="7769"/>
                    <a:pt x="4865" y="8443"/>
                    <a:pt x="4987" y="9154"/>
                  </a:cubicBezTo>
                  <a:lnTo>
                    <a:pt x="4387" y="9154"/>
                  </a:lnTo>
                  <a:cubicBezTo>
                    <a:pt x="4301" y="8701"/>
                    <a:pt x="4166" y="8260"/>
                    <a:pt x="3970" y="7843"/>
                  </a:cubicBezTo>
                  <a:cubicBezTo>
                    <a:pt x="3925" y="7734"/>
                    <a:pt x="3813" y="7672"/>
                    <a:pt x="3698" y="7672"/>
                  </a:cubicBezTo>
                  <a:cubicBezTo>
                    <a:pt x="3657" y="7672"/>
                    <a:pt x="3616" y="7680"/>
                    <a:pt x="3578" y="7696"/>
                  </a:cubicBezTo>
                  <a:cubicBezTo>
                    <a:pt x="3431" y="7769"/>
                    <a:pt x="3370" y="7941"/>
                    <a:pt x="3431" y="8088"/>
                  </a:cubicBezTo>
                  <a:cubicBezTo>
                    <a:pt x="3590" y="8431"/>
                    <a:pt x="3713" y="8787"/>
                    <a:pt x="3787" y="9154"/>
                  </a:cubicBezTo>
                  <a:lnTo>
                    <a:pt x="686" y="9154"/>
                  </a:lnTo>
                  <a:cubicBezTo>
                    <a:pt x="797" y="8443"/>
                    <a:pt x="1042" y="7769"/>
                    <a:pt x="1397" y="7132"/>
                  </a:cubicBezTo>
                  <a:cubicBezTo>
                    <a:pt x="1850" y="6311"/>
                    <a:pt x="2132" y="5404"/>
                    <a:pt x="2230" y="4473"/>
                  </a:cubicBezTo>
                  <a:close/>
                  <a:moveTo>
                    <a:pt x="2181" y="10588"/>
                  </a:moveTo>
                  <a:cubicBezTo>
                    <a:pt x="2377" y="10588"/>
                    <a:pt x="2537" y="10747"/>
                    <a:pt x="2537" y="10943"/>
                  </a:cubicBezTo>
                  <a:cubicBezTo>
                    <a:pt x="2537" y="11127"/>
                    <a:pt x="2377" y="11286"/>
                    <a:pt x="2181" y="11286"/>
                  </a:cubicBezTo>
                  <a:cubicBezTo>
                    <a:pt x="1985" y="11286"/>
                    <a:pt x="1826" y="11127"/>
                    <a:pt x="1826" y="10943"/>
                  </a:cubicBezTo>
                  <a:cubicBezTo>
                    <a:pt x="1826" y="10747"/>
                    <a:pt x="1985" y="10588"/>
                    <a:pt x="2181" y="10588"/>
                  </a:cubicBezTo>
                  <a:close/>
                  <a:moveTo>
                    <a:pt x="3480" y="10588"/>
                  </a:moveTo>
                  <a:cubicBezTo>
                    <a:pt x="3676" y="10588"/>
                    <a:pt x="3836" y="10747"/>
                    <a:pt x="3836" y="10943"/>
                  </a:cubicBezTo>
                  <a:cubicBezTo>
                    <a:pt x="3836" y="11127"/>
                    <a:pt x="3676" y="11286"/>
                    <a:pt x="3480" y="11286"/>
                  </a:cubicBezTo>
                  <a:cubicBezTo>
                    <a:pt x="3284" y="11286"/>
                    <a:pt x="3125" y="11127"/>
                    <a:pt x="3125" y="10943"/>
                  </a:cubicBezTo>
                  <a:cubicBezTo>
                    <a:pt x="3125" y="10747"/>
                    <a:pt x="3284" y="10588"/>
                    <a:pt x="3480" y="10588"/>
                  </a:cubicBezTo>
                  <a:close/>
                  <a:moveTo>
                    <a:pt x="2831" y="11703"/>
                  </a:moveTo>
                  <a:cubicBezTo>
                    <a:pt x="3027" y="11703"/>
                    <a:pt x="3186" y="11862"/>
                    <a:pt x="3186" y="12058"/>
                  </a:cubicBezTo>
                  <a:cubicBezTo>
                    <a:pt x="3186" y="12254"/>
                    <a:pt x="3027" y="12414"/>
                    <a:pt x="2831" y="12414"/>
                  </a:cubicBezTo>
                  <a:cubicBezTo>
                    <a:pt x="2635" y="12414"/>
                    <a:pt x="2475" y="12254"/>
                    <a:pt x="2475" y="12058"/>
                  </a:cubicBezTo>
                  <a:cubicBezTo>
                    <a:pt x="2475" y="11862"/>
                    <a:pt x="2635" y="11703"/>
                    <a:pt x="2831" y="11703"/>
                  </a:cubicBezTo>
                  <a:close/>
                  <a:moveTo>
                    <a:pt x="2684" y="9742"/>
                  </a:moveTo>
                  <a:cubicBezTo>
                    <a:pt x="2635" y="9853"/>
                    <a:pt x="2598" y="9963"/>
                    <a:pt x="2573" y="10073"/>
                  </a:cubicBezTo>
                  <a:cubicBezTo>
                    <a:pt x="2451" y="10024"/>
                    <a:pt x="2328" y="9987"/>
                    <a:pt x="2181" y="9987"/>
                  </a:cubicBezTo>
                  <a:cubicBezTo>
                    <a:pt x="1667" y="9987"/>
                    <a:pt x="1238" y="10416"/>
                    <a:pt x="1238" y="10943"/>
                  </a:cubicBezTo>
                  <a:cubicBezTo>
                    <a:pt x="1238" y="11360"/>
                    <a:pt x="1520" y="11727"/>
                    <a:pt x="1912" y="11838"/>
                  </a:cubicBezTo>
                  <a:cubicBezTo>
                    <a:pt x="1899" y="11911"/>
                    <a:pt x="1887" y="11985"/>
                    <a:pt x="1887" y="12058"/>
                  </a:cubicBezTo>
                  <a:cubicBezTo>
                    <a:pt x="1887" y="12450"/>
                    <a:pt x="2132" y="12793"/>
                    <a:pt x="2463" y="12928"/>
                  </a:cubicBezTo>
                  <a:lnTo>
                    <a:pt x="588" y="12928"/>
                  </a:lnTo>
                  <a:lnTo>
                    <a:pt x="588" y="10208"/>
                  </a:lnTo>
                  <a:cubicBezTo>
                    <a:pt x="588" y="10049"/>
                    <a:pt x="601" y="9902"/>
                    <a:pt x="613" y="9742"/>
                  </a:cubicBezTo>
                  <a:close/>
                  <a:moveTo>
                    <a:pt x="5061" y="9742"/>
                  </a:moveTo>
                  <a:cubicBezTo>
                    <a:pt x="5073" y="9902"/>
                    <a:pt x="5073" y="10061"/>
                    <a:pt x="5073" y="10208"/>
                  </a:cubicBezTo>
                  <a:lnTo>
                    <a:pt x="5073" y="12928"/>
                  </a:lnTo>
                  <a:lnTo>
                    <a:pt x="3198" y="12928"/>
                  </a:lnTo>
                  <a:cubicBezTo>
                    <a:pt x="3541" y="12793"/>
                    <a:pt x="3774" y="12450"/>
                    <a:pt x="3774" y="12058"/>
                  </a:cubicBezTo>
                  <a:cubicBezTo>
                    <a:pt x="3774" y="11985"/>
                    <a:pt x="3774" y="11911"/>
                    <a:pt x="3750" y="11838"/>
                  </a:cubicBezTo>
                  <a:cubicBezTo>
                    <a:pt x="4142" y="11727"/>
                    <a:pt x="4424" y="11360"/>
                    <a:pt x="4424" y="10943"/>
                  </a:cubicBezTo>
                  <a:cubicBezTo>
                    <a:pt x="4424" y="10416"/>
                    <a:pt x="4007" y="9987"/>
                    <a:pt x="3480" y="9987"/>
                  </a:cubicBezTo>
                  <a:cubicBezTo>
                    <a:pt x="3382" y="9987"/>
                    <a:pt x="3296" y="10012"/>
                    <a:pt x="3211" y="10036"/>
                  </a:cubicBezTo>
                  <a:cubicBezTo>
                    <a:pt x="3247" y="9926"/>
                    <a:pt x="3321" y="9840"/>
                    <a:pt x="3394" y="9755"/>
                  </a:cubicBezTo>
                  <a:lnTo>
                    <a:pt x="3407" y="9742"/>
                  </a:lnTo>
                  <a:close/>
                  <a:moveTo>
                    <a:pt x="5073" y="13529"/>
                  </a:moveTo>
                  <a:lnTo>
                    <a:pt x="5073" y="14264"/>
                  </a:lnTo>
                  <a:cubicBezTo>
                    <a:pt x="5073" y="14399"/>
                    <a:pt x="4963" y="14521"/>
                    <a:pt x="4816" y="14521"/>
                  </a:cubicBezTo>
                  <a:lnTo>
                    <a:pt x="858" y="14521"/>
                  </a:lnTo>
                  <a:cubicBezTo>
                    <a:pt x="711" y="14521"/>
                    <a:pt x="588" y="14399"/>
                    <a:pt x="588" y="14264"/>
                  </a:cubicBezTo>
                  <a:lnTo>
                    <a:pt x="588" y="13529"/>
                  </a:lnTo>
                  <a:close/>
                  <a:moveTo>
                    <a:pt x="2292" y="1"/>
                  </a:moveTo>
                  <a:cubicBezTo>
                    <a:pt x="1948" y="1"/>
                    <a:pt x="1679" y="270"/>
                    <a:pt x="1679" y="613"/>
                  </a:cubicBezTo>
                  <a:lnTo>
                    <a:pt x="1679" y="3775"/>
                  </a:lnTo>
                  <a:cubicBezTo>
                    <a:pt x="1679" y="4841"/>
                    <a:pt x="1397" y="5907"/>
                    <a:pt x="882" y="6850"/>
                  </a:cubicBezTo>
                  <a:cubicBezTo>
                    <a:pt x="307" y="7867"/>
                    <a:pt x="0" y="9032"/>
                    <a:pt x="0" y="10208"/>
                  </a:cubicBezTo>
                  <a:lnTo>
                    <a:pt x="0" y="14264"/>
                  </a:lnTo>
                  <a:cubicBezTo>
                    <a:pt x="0" y="14730"/>
                    <a:pt x="380" y="15109"/>
                    <a:pt x="858" y="15109"/>
                  </a:cubicBezTo>
                  <a:lnTo>
                    <a:pt x="4816" y="15109"/>
                  </a:lnTo>
                  <a:cubicBezTo>
                    <a:pt x="5281" y="15109"/>
                    <a:pt x="5674" y="14730"/>
                    <a:pt x="5674" y="14264"/>
                  </a:cubicBezTo>
                  <a:lnTo>
                    <a:pt x="5674" y="10208"/>
                  </a:lnTo>
                  <a:cubicBezTo>
                    <a:pt x="5674" y="9032"/>
                    <a:pt x="5367" y="7867"/>
                    <a:pt x="4791" y="6850"/>
                  </a:cubicBezTo>
                  <a:cubicBezTo>
                    <a:pt x="4264" y="5907"/>
                    <a:pt x="3983" y="4841"/>
                    <a:pt x="3983" y="3775"/>
                  </a:cubicBezTo>
                  <a:lnTo>
                    <a:pt x="3983" y="613"/>
                  </a:lnTo>
                  <a:cubicBezTo>
                    <a:pt x="3983" y="270"/>
                    <a:pt x="3713" y="1"/>
                    <a:pt x="3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6"/>
            <p:cNvSpPr/>
            <p:nvPr/>
          </p:nvSpPr>
          <p:spPr>
            <a:xfrm>
              <a:off x="1467700" y="663075"/>
              <a:ext cx="16575" cy="14675"/>
            </a:xfrm>
            <a:custGeom>
              <a:avLst/>
              <a:gdLst/>
              <a:ahLst/>
              <a:cxnLst/>
              <a:rect l="l" t="t" r="r" b="b"/>
              <a:pathLst>
                <a:path w="663" h="587" extrusionOk="0">
                  <a:moveTo>
                    <a:pt x="330" y="1"/>
                  </a:moveTo>
                  <a:cubicBezTo>
                    <a:pt x="293" y="1"/>
                    <a:pt x="257" y="8"/>
                    <a:pt x="221" y="22"/>
                  </a:cubicBezTo>
                  <a:cubicBezTo>
                    <a:pt x="74" y="71"/>
                    <a:pt x="1" y="243"/>
                    <a:pt x="50" y="402"/>
                  </a:cubicBezTo>
                  <a:cubicBezTo>
                    <a:pt x="50" y="402"/>
                    <a:pt x="50" y="402"/>
                    <a:pt x="62" y="414"/>
                  </a:cubicBezTo>
                  <a:cubicBezTo>
                    <a:pt x="99" y="525"/>
                    <a:pt x="209" y="586"/>
                    <a:pt x="332" y="586"/>
                  </a:cubicBezTo>
                  <a:cubicBezTo>
                    <a:pt x="368" y="586"/>
                    <a:pt x="405" y="586"/>
                    <a:pt x="442" y="574"/>
                  </a:cubicBezTo>
                  <a:cubicBezTo>
                    <a:pt x="589" y="512"/>
                    <a:pt x="662" y="341"/>
                    <a:pt x="601" y="182"/>
                  </a:cubicBezTo>
                  <a:cubicBezTo>
                    <a:pt x="555" y="70"/>
                    <a:pt x="444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6"/>
            <p:cNvSpPr/>
            <p:nvPr/>
          </p:nvSpPr>
          <p:spPr>
            <a:xfrm>
              <a:off x="1623950" y="663075"/>
              <a:ext cx="16550" cy="14675"/>
            </a:xfrm>
            <a:custGeom>
              <a:avLst/>
              <a:gdLst/>
              <a:ahLst/>
              <a:cxnLst/>
              <a:rect l="l" t="t" r="r" b="b"/>
              <a:pathLst>
                <a:path w="662" h="587" extrusionOk="0">
                  <a:moveTo>
                    <a:pt x="334" y="1"/>
                  </a:moveTo>
                  <a:cubicBezTo>
                    <a:pt x="297" y="1"/>
                    <a:pt x="259" y="8"/>
                    <a:pt x="221" y="22"/>
                  </a:cubicBezTo>
                  <a:cubicBezTo>
                    <a:pt x="74" y="71"/>
                    <a:pt x="0" y="243"/>
                    <a:pt x="49" y="402"/>
                  </a:cubicBezTo>
                  <a:cubicBezTo>
                    <a:pt x="49" y="402"/>
                    <a:pt x="61" y="402"/>
                    <a:pt x="61" y="414"/>
                  </a:cubicBezTo>
                  <a:cubicBezTo>
                    <a:pt x="110" y="525"/>
                    <a:pt x="208" y="586"/>
                    <a:pt x="331" y="586"/>
                  </a:cubicBezTo>
                  <a:cubicBezTo>
                    <a:pt x="368" y="586"/>
                    <a:pt x="404" y="586"/>
                    <a:pt x="441" y="574"/>
                  </a:cubicBezTo>
                  <a:cubicBezTo>
                    <a:pt x="588" y="512"/>
                    <a:pt x="662" y="341"/>
                    <a:pt x="601" y="182"/>
                  </a:cubicBezTo>
                  <a:cubicBezTo>
                    <a:pt x="554" y="70"/>
                    <a:pt x="45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1" name="Google Shape;591;p66"/>
          <p:cNvCxnSpPr/>
          <p:nvPr/>
        </p:nvCxnSpPr>
        <p:spPr>
          <a:xfrm>
            <a:off x="1864631" y="2107650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2" name="Google Shape;592;p66"/>
          <p:cNvGrpSpPr/>
          <p:nvPr/>
        </p:nvGrpSpPr>
        <p:grpSpPr>
          <a:xfrm>
            <a:off x="1198256" y="2298755"/>
            <a:ext cx="539049" cy="538193"/>
            <a:chOff x="1356200" y="1065225"/>
            <a:chExt cx="377750" cy="377150"/>
          </a:xfrm>
        </p:grpSpPr>
        <p:sp>
          <p:nvSpPr>
            <p:cNvPr id="593" name="Google Shape;593;p66"/>
            <p:cNvSpPr/>
            <p:nvPr/>
          </p:nvSpPr>
          <p:spPr>
            <a:xfrm>
              <a:off x="1475675" y="12870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3" y="589"/>
                  </a:moveTo>
                  <a:cubicBezTo>
                    <a:pt x="1397" y="589"/>
                    <a:pt x="1630" y="822"/>
                    <a:pt x="1630" y="1116"/>
                  </a:cubicBezTo>
                  <a:cubicBezTo>
                    <a:pt x="1630" y="1397"/>
                    <a:pt x="1397" y="1630"/>
                    <a:pt x="1103" y="1630"/>
                  </a:cubicBezTo>
                  <a:cubicBezTo>
                    <a:pt x="821" y="1630"/>
                    <a:pt x="589" y="1397"/>
                    <a:pt x="589" y="1116"/>
                  </a:cubicBezTo>
                  <a:cubicBezTo>
                    <a:pt x="589" y="822"/>
                    <a:pt x="821" y="589"/>
                    <a:pt x="1103" y="589"/>
                  </a:cubicBezTo>
                  <a:close/>
                  <a:moveTo>
                    <a:pt x="1103" y="1"/>
                  </a:moveTo>
                  <a:cubicBezTo>
                    <a:pt x="503" y="1"/>
                    <a:pt x="0" y="503"/>
                    <a:pt x="0" y="1116"/>
                  </a:cubicBezTo>
                  <a:cubicBezTo>
                    <a:pt x="0" y="1728"/>
                    <a:pt x="503" y="2218"/>
                    <a:pt x="1103" y="2218"/>
                  </a:cubicBezTo>
                  <a:cubicBezTo>
                    <a:pt x="1716" y="2218"/>
                    <a:pt x="2218" y="1728"/>
                    <a:pt x="2218" y="1116"/>
                  </a:cubicBezTo>
                  <a:cubicBezTo>
                    <a:pt x="2218" y="503"/>
                    <a:pt x="1716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6"/>
            <p:cNvSpPr/>
            <p:nvPr/>
          </p:nvSpPr>
          <p:spPr>
            <a:xfrm>
              <a:off x="1356200" y="1065225"/>
              <a:ext cx="377750" cy="377150"/>
            </a:xfrm>
            <a:custGeom>
              <a:avLst/>
              <a:gdLst/>
              <a:ahLst/>
              <a:cxnLst/>
              <a:rect l="l" t="t" r="r" b="b"/>
              <a:pathLst>
                <a:path w="15110" h="15086" extrusionOk="0">
                  <a:moveTo>
                    <a:pt x="6336" y="589"/>
                  </a:moveTo>
                  <a:lnTo>
                    <a:pt x="6336" y="2488"/>
                  </a:lnTo>
                  <a:lnTo>
                    <a:pt x="5441" y="2488"/>
                  </a:lnTo>
                  <a:lnTo>
                    <a:pt x="5441" y="589"/>
                  </a:lnTo>
                  <a:close/>
                  <a:moveTo>
                    <a:pt x="10306" y="3836"/>
                  </a:moveTo>
                  <a:cubicBezTo>
                    <a:pt x="10355" y="3971"/>
                    <a:pt x="10428" y="4094"/>
                    <a:pt x="10514" y="4204"/>
                  </a:cubicBezTo>
                  <a:cubicBezTo>
                    <a:pt x="10686" y="4400"/>
                    <a:pt x="10894" y="4510"/>
                    <a:pt x="11090" y="4572"/>
                  </a:cubicBezTo>
                  <a:cubicBezTo>
                    <a:pt x="10882" y="4731"/>
                    <a:pt x="10661" y="4841"/>
                    <a:pt x="10416" y="4927"/>
                  </a:cubicBezTo>
                  <a:cubicBezTo>
                    <a:pt x="10355" y="4596"/>
                    <a:pt x="10208" y="4290"/>
                    <a:pt x="9987" y="4032"/>
                  </a:cubicBezTo>
                  <a:cubicBezTo>
                    <a:pt x="10097" y="3971"/>
                    <a:pt x="10208" y="3910"/>
                    <a:pt x="10306" y="3836"/>
                  </a:cubicBezTo>
                  <a:close/>
                  <a:moveTo>
                    <a:pt x="11837" y="1716"/>
                  </a:moveTo>
                  <a:cubicBezTo>
                    <a:pt x="12058" y="2109"/>
                    <a:pt x="11972" y="2403"/>
                    <a:pt x="11972" y="2415"/>
                  </a:cubicBezTo>
                  <a:cubicBezTo>
                    <a:pt x="11935" y="2574"/>
                    <a:pt x="12021" y="2733"/>
                    <a:pt x="12181" y="2782"/>
                  </a:cubicBezTo>
                  <a:cubicBezTo>
                    <a:pt x="12203" y="2788"/>
                    <a:pt x="12227" y="2791"/>
                    <a:pt x="12250" y="2791"/>
                  </a:cubicBezTo>
                  <a:cubicBezTo>
                    <a:pt x="12375" y="2791"/>
                    <a:pt x="12495" y="2711"/>
                    <a:pt x="12536" y="2586"/>
                  </a:cubicBezTo>
                  <a:cubicBezTo>
                    <a:pt x="12556" y="2514"/>
                    <a:pt x="12741" y="2010"/>
                    <a:pt x="13511" y="2010"/>
                  </a:cubicBezTo>
                  <a:cubicBezTo>
                    <a:pt x="13658" y="2010"/>
                    <a:pt x="13826" y="2029"/>
                    <a:pt x="14019" y="2072"/>
                  </a:cubicBezTo>
                  <a:cubicBezTo>
                    <a:pt x="14300" y="3285"/>
                    <a:pt x="13602" y="3542"/>
                    <a:pt x="13516" y="3567"/>
                  </a:cubicBezTo>
                  <a:cubicBezTo>
                    <a:pt x="13369" y="3603"/>
                    <a:pt x="13271" y="3775"/>
                    <a:pt x="13320" y="3922"/>
                  </a:cubicBezTo>
                  <a:cubicBezTo>
                    <a:pt x="13362" y="4057"/>
                    <a:pt x="13482" y="4139"/>
                    <a:pt x="13614" y="4139"/>
                  </a:cubicBezTo>
                  <a:cubicBezTo>
                    <a:pt x="13638" y="4139"/>
                    <a:pt x="13663" y="4136"/>
                    <a:pt x="13688" y="4130"/>
                  </a:cubicBezTo>
                  <a:cubicBezTo>
                    <a:pt x="13693" y="4130"/>
                    <a:pt x="13756" y="4113"/>
                    <a:pt x="13859" y="4113"/>
                  </a:cubicBezTo>
                  <a:cubicBezTo>
                    <a:pt x="13983" y="4113"/>
                    <a:pt x="14166" y="4139"/>
                    <a:pt x="14374" y="4253"/>
                  </a:cubicBezTo>
                  <a:cubicBezTo>
                    <a:pt x="14113" y="4593"/>
                    <a:pt x="13816" y="4663"/>
                    <a:pt x="13622" y="4663"/>
                  </a:cubicBezTo>
                  <a:cubicBezTo>
                    <a:pt x="13516" y="4663"/>
                    <a:pt x="13440" y="4641"/>
                    <a:pt x="13418" y="4633"/>
                  </a:cubicBezTo>
                  <a:cubicBezTo>
                    <a:pt x="13387" y="4621"/>
                    <a:pt x="13354" y="4616"/>
                    <a:pt x="13322" y="4616"/>
                  </a:cubicBezTo>
                  <a:cubicBezTo>
                    <a:pt x="13218" y="4616"/>
                    <a:pt x="13119" y="4674"/>
                    <a:pt x="13063" y="4768"/>
                  </a:cubicBezTo>
                  <a:cubicBezTo>
                    <a:pt x="13002" y="4878"/>
                    <a:pt x="13014" y="5025"/>
                    <a:pt x="13112" y="5111"/>
                  </a:cubicBezTo>
                  <a:cubicBezTo>
                    <a:pt x="13112" y="5123"/>
                    <a:pt x="13136" y="5172"/>
                    <a:pt x="13161" y="5245"/>
                  </a:cubicBezTo>
                  <a:cubicBezTo>
                    <a:pt x="13124" y="5245"/>
                    <a:pt x="13100" y="5258"/>
                    <a:pt x="13063" y="5258"/>
                  </a:cubicBezTo>
                  <a:cubicBezTo>
                    <a:pt x="12959" y="5276"/>
                    <a:pt x="12861" y="5285"/>
                    <a:pt x="12770" y="5285"/>
                  </a:cubicBezTo>
                  <a:cubicBezTo>
                    <a:pt x="12680" y="5285"/>
                    <a:pt x="12597" y="5276"/>
                    <a:pt x="12524" y="5258"/>
                  </a:cubicBezTo>
                  <a:cubicBezTo>
                    <a:pt x="12524" y="5245"/>
                    <a:pt x="12511" y="5245"/>
                    <a:pt x="12511" y="5245"/>
                  </a:cubicBezTo>
                  <a:cubicBezTo>
                    <a:pt x="12462" y="5233"/>
                    <a:pt x="12413" y="5221"/>
                    <a:pt x="12377" y="5196"/>
                  </a:cubicBezTo>
                  <a:cubicBezTo>
                    <a:pt x="12266" y="5135"/>
                    <a:pt x="12181" y="5049"/>
                    <a:pt x="12119" y="4927"/>
                  </a:cubicBezTo>
                  <a:cubicBezTo>
                    <a:pt x="12009" y="4682"/>
                    <a:pt x="12033" y="4400"/>
                    <a:pt x="12033" y="4400"/>
                  </a:cubicBezTo>
                  <a:cubicBezTo>
                    <a:pt x="12033" y="4302"/>
                    <a:pt x="12009" y="4216"/>
                    <a:pt x="11948" y="4155"/>
                  </a:cubicBezTo>
                  <a:cubicBezTo>
                    <a:pt x="11886" y="4094"/>
                    <a:pt x="11813" y="4069"/>
                    <a:pt x="11739" y="4069"/>
                  </a:cubicBezTo>
                  <a:lnTo>
                    <a:pt x="11703" y="4069"/>
                  </a:lnTo>
                  <a:cubicBezTo>
                    <a:pt x="11703" y="4069"/>
                    <a:pt x="11672" y="4072"/>
                    <a:pt x="11622" y="4072"/>
                  </a:cubicBezTo>
                  <a:cubicBezTo>
                    <a:pt x="11473" y="4072"/>
                    <a:pt x="11151" y="4045"/>
                    <a:pt x="10967" y="3824"/>
                  </a:cubicBezTo>
                  <a:cubicBezTo>
                    <a:pt x="10784" y="3603"/>
                    <a:pt x="10796" y="3260"/>
                    <a:pt x="10857" y="2942"/>
                  </a:cubicBezTo>
                  <a:lnTo>
                    <a:pt x="10857" y="2942"/>
                  </a:lnTo>
                  <a:cubicBezTo>
                    <a:pt x="10931" y="2966"/>
                    <a:pt x="10967" y="2991"/>
                    <a:pt x="10980" y="2991"/>
                  </a:cubicBezTo>
                  <a:cubicBezTo>
                    <a:pt x="11041" y="3044"/>
                    <a:pt x="11116" y="3074"/>
                    <a:pt x="11194" y="3074"/>
                  </a:cubicBezTo>
                  <a:cubicBezTo>
                    <a:pt x="11241" y="3074"/>
                    <a:pt x="11289" y="3063"/>
                    <a:pt x="11335" y="3040"/>
                  </a:cubicBezTo>
                  <a:cubicBezTo>
                    <a:pt x="11458" y="2966"/>
                    <a:pt x="11507" y="2819"/>
                    <a:pt x="11470" y="2684"/>
                  </a:cubicBezTo>
                  <a:cubicBezTo>
                    <a:pt x="11470" y="2684"/>
                    <a:pt x="11421" y="2525"/>
                    <a:pt x="11458" y="2317"/>
                  </a:cubicBezTo>
                  <a:cubicBezTo>
                    <a:pt x="11494" y="2096"/>
                    <a:pt x="11629" y="1888"/>
                    <a:pt x="11837" y="1716"/>
                  </a:cubicBezTo>
                  <a:close/>
                  <a:moveTo>
                    <a:pt x="11519" y="4988"/>
                  </a:moveTo>
                  <a:cubicBezTo>
                    <a:pt x="11531" y="5049"/>
                    <a:pt x="11556" y="5111"/>
                    <a:pt x="11592" y="5172"/>
                  </a:cubicBezTo>
                  <a:cubicBezTo>
                    <a:pt x="11617" y="5221"/>
                    <a:pt x="11641" y="5270"/>
                    <a:pt x="11666" y="5319"/>
                  </a:cubicBezTo>
                  <a:cubicBezTo>
                    <a:pt x="11470" y="5393"/>
                    <a:pt x="11311" y="5527"/>
                    <a:pt x="11176" y="5687"/>
                  </a:cubicBezTo>
                  <a:cubicBezTo>
                    <a:pt x="11078" y="5576"/>
                    <a:pt x="10967" y="5466"/>
                    <a:pt x="10833" y="5393"/>
                  </a:cubicBezTo>
                  <a:cubicBezTo>
                    <a:pt x="11078" y="5294"/>
                    <a:pt x="11311" y="5160"/>
                    <a:pt x="11519" y="4988"/>
                  </a:cubicBezTo>
                  <a:close/>
                  <a:moveTo>
                    <a:pt x="8149" y="5797"/>
                  </a:moveTo>
                  <a:cubicBezTo>
                    <a:pt x="8541" y="5797"/>
                    <a:pt x="8860" y="6115"/>
                    <a:pt x="8860" y="6508"/>
                  </a:cubicBezTo>
                  <a:cubicBezTo>
                    <a:pt x="8860" y="6912"/>
                    <a:pt x="8541" y="7231"/>
                    <a:pt x="8149" y="7231"/>
                  </a:cubicBezTo>
                  <a:cubicBezTo>
                    <a:pt x="7757" y="7231"/>
                    <a:pt x="7426" y="6912"/>
                    <a:pt x="7426" y="6508"/>
                  </a:cubicBezTo>
                  <a:cubicBezTo>
                    <a:pt x="7426" y="6115"/>
                    <a:pt x="7757" y="5797"/>
                    <a:pt x="8149" y="5797"/>
                  </a:cubicBezTo>
                  <a:close/>
                  <a:moveTo>
                    <a:pt x="10171" y="5797"/>
                  </a:moveTo>
                  <a:cubicBezTo>
                    <a:pt x="10563" y="5797"/>
                    <a:pt x="10882" y="6115"/>
                    <a:pt x="10882" y="6508"/>
                  </a:cubicBezTo>
                  <a:cubicBezTo>
                    <a:pt x="10882" y="6912"/>
                    <a:pt x="10563" y="7231"/>
                    <a:pt x="10171" y="7231"/>
                  </a:cubicBezTo>
                  <a:cubicBezTo>
                    <a:pt x="9767" y="7231"/>
                    <a:pt x="9448" y="6912"/>
                    <a:pt x="9448" y="6508"/>
                  </a:cubicBezTo>
                  <a:cubicBezTo>
                    <a:pt x="9448" y="6115"/>
                    <a:pt x="9767" y="5797"/>
                    <a:pt x="10171" y="5797"/>
                  </a:cubicBezTo>
                  <a:close/>
                  <a:moveTo>
                    <a:pt x="12181" y="5797"/>
                  </a:moveTo>
                  <a:cubicBezTo>
                    <a:pt x="12585" y="5797"/>
                    <a:pt x="12904" y="6115"/>
                    <a:pt x="12904" y="6508"/>
                  </a:cubicBezTo>
                  <a:cubicBezTo>
                    <a:pt x="12904" y="6912"/>
                    <a:pt x="12585" y="7231"/>
                    <a:pt x="12181" y="7231"/>
                  </a:cubicBezTo>
                  <a:cubicBezTo>
                    <a:pt x="11788" y="7231"/>
                    <a:pt x="11470" y="6912"/>
                    <a:pt x="11470" y="6508"/>
                  </a:cubicBezTo>
                  <a:cubicBezTo>
                    <a:pt x="11470" y="6115"/>
                    <a:pt x="11788" y="5797"/>
                    <a:pt x="12181" y="5797"/>
                  </a:cubicBezTo>
                  <a:close/>
                  <a:moveTo>
                    <a:pt x="6336" y="3077"/>
                  </a:moveTo>
                  <a:lnTo>
                    <a:pt x="6336" y="3836"/>
                  </a:lnTo>
                  <a:cubicBezTo>
                    <a:pt x="6336" y="3959"/>
                    <a:pt x="6409" y="4057"/>
                    <a:pt x="6507" y="4106"/>
                  </a:cubicBezTo>
                  <a:cubicBezTo>
                    <a:pt x="7046" y="4339"/>
                    <a:pt x="7451" y="4768"/>
                    <a:pt x="7671" y="5294"/>
                  </a:cubicBezTo>
                  <a:cubicBezTo>
                    <a:pt x="7181" y="5491"/>
                    <a:pt x="6838" y="5956"/>
                    <a:pt x="6838" y="6508"/>
                  </a:cubicBezTo>
                  <a:cubicBezTo>
                    <a:pt x="6838" y="6789"/>
                    <a:pt x="6924" y="7035"/>
                    <a:pt x="7071" y="7243"/>
                  </a:cubicBezTo>
                  <a:lnTo>
                    <a:pt x="3946" y="7243"/>
                  </a:lnTo>
                  <a:lnTo>
                    <a:pt x="3946" y="6544"/>
                  </a:lnTo>
                  <a:cubicBezTo>
                    <a:pt x="3946" y="6532"/>
                    <a:pt x="3946" y="6520"/>
                    <a:pt x="3946" y="6508"/>
                  </a:cubicBezTo>
                  <a:lnTo>
                    <a:pt x="3946" y="6128"/>
                  </a:lnTo>
                  <a:cubicBezTo>
                    <a:pt x="3946" y="5245"/>
                    <a:pt x="4461" y="4461"/>
                    <a:pt x="5269" y="4106"/>
                  </a:cubicBezTo>
                  <a:cubicBezTo>
                    <a:pt x="5368" y="4057"/>
                    <a:pt x="5441" y="3959"/>
                    <a:pt x="5441" y="3836"/>
                  </a:cubicBezTo>
                  <a:lnTo>
                    <a:pt x="5441" y="3077"/>
                  </a:lnTo>
                  <a:close/>
                  <a:moveTo>
                    <a:pt x="3358" y="6838"/>
                  </a:moveTo>
                  <a:lnTo>
                    <a:pt x="3358" y="8615"/>
                  </a:lnTo>
                  <a:lnTo>
                    <a:pt x="589" y="8615"/>
                  </a:lnTo>
                  <a:lnTo>
                    <a:pt x="589" y="6838"/>
                  </a:lnTo>
                  <a:close/>
                  <a:moveTo>
                    <a:pt x="9154" y="7549"/>
                  </a:moveTo>
                  <a:cubicBezTo>
                    <a:pt x="9546" y="7549"/>
                    <a:pt x="9865" y="7868"/>
                    <a:pt x="9865" y="8260"/>
                  </a:cubicBezTo>
                  <a:cubicBezTo>
                    <a:pt x="9865" y="8652"/>
                    <a:pt x="9546" y="8971"/>
                    <a:pt x="9154" y="8971"/>
                  </a:cubicBezTo>
                  <a:cubicBezTo>
                    <a:pt x="8762" y="8971"/>
                    <a:pt x="8443" y="8652"/>
                    <a:pt x="8443" y="8260"/>
                  </a:cubicBezTo>
                  <a:cubicBezTo>
                    <a:pt x="8443" y="7868"/>
                    <a:pt x="8762" y="7549"/>
                    <a:pt x="9154" y="7549"/>
                  </a:cubicBezTo>
                  <a:close/>
                  <a:moveTo>
                    <a:pt x="11176" y="7549"/>
                  </a:moveTo>
                  <a:cubicBezTo>
                    <a:pt x="11568" y="7549"/>
                    <a:pt x="11886" y="7868"/>
                    <a:pt x="11886" y="8260"/>
                  </a:cubicBezTo>
                  <a:cubicBezTo>
                    <a:pt x="11886" y="8652"/>
                    <a:pt x="11568" y="8971"/>
                    <a:pt x="11176" y="8971"/>
                  </a:cubicBezTo>
                  <a:cubicBezTo>
                    <a:pt x="10784" y="8971"/>
                    <a:pt x="10465" y="8652"/>
                    <a:pt x="10465" y="8260"/>
                  </a:cubicBezTo>
                  <a:cubicBezTo>
                    <a:pt x="10465" y="7868"/>
                    <a:pt x="10784" y="7549"/>
                    <a:pt x="11176" y="7549"/>
                  </a:cubicBezTo>
                  <a:close/>
                  <a:moveTo>
                    <a:pt x="10171" y="9289"/>
                  </a:moveTo>
                  <a:cubicBezTo>
                    <a:pt x="10563" y="9289"/>
                    <a:pt x="10882" y="9620"/>
                    <a:pt x="10882" y="10012"/>
                  </a:cubicBezTo>
                  <a:cubicBezTo>
                    <a:pt x="10882" y="10404"/>
                    <a:pt x="10563" y="10723"/>
                    <a:pt x="10171" y="10723"/>
                  </a:cubicBezTo>
                  <a:cubicBezTo>
                    <a:pt x="9767" y="10723"/>
                    <a:pt x="9448" y="10404"/>
                    <a:pt x="9448" y="10012"/>
                  </a:cubicBezTo>
                  <a:cubicBezTo>
                    <a:pt x="9448" y="9620"/>
                    <a:pt x="9767" y="9289"/>
                    <a:pt x="10171" y="9289"/>
                  </a:cubicBezTo>
                  <a:close/>
                  <a:moveTo>
                    <a:pt x="7831" y="7843"/>
                  </a:moveTo>
                  <a:lnTo>
                    <a:pt x="7831" y="12132"/>
                  </a:lnTo>
                  <a:lnTo>
                    <a:pt x="3946" y="12132"/>
                  </a:lnTo>
                  <a:lnTo>
                    <a:pt x="3946" y="7843"/>
                  </a:lnTo>
                  <a:close/>
                  <a:moveTo>
                    <a:pt x="3358" y="9203"/>
                  </a:moveTo>
                  <a:lnTo>
                    <a:pt x="3358" y="10564"/>
                  </a:lnTo>
                  <a:cubicBezTo>
                    <a:pt x="3358" y="10576"/>
                    <a:pt x="3358" y="10588"/>
                    <a:pt x="3358" y="10600"/>
                  </a:cubicBezTo>
                  <a:lnTo>
                    <a:pt x="3358" y="10870"/>
                  </a:lnTo>
                  <a:cubicBezTo>
                    <a:pt x="3321" y="11605"/>
                    <a:pt x="2708" y="12193"/>
                    <a:pt x="1973" y="12193"/>
                  </a:cubicBezTo>
                  <a:cubicBezTo>
                    <a:pt x="1201" y="12193"/>
                    <a:pt x="589" y="11568"/>
                    <a:pt x="589" y="10809"/>
                  </a:cubicBezTo>
                  <a:lnTo>
                    <a:pt x="589" y="9203"/>
                  </a:lnTo>
                  <a:close/>
                  <a:moveTo>
                    <a:pt x="7831" y="12720"/>
                  </a:moveTo>
                  <a:lnTo>
                    <a:pt x="7831" y="13468"/>
                  </a:lnTo>
                  <a:lnTo>
                    <a:pt x="6274" y="13468"/>
                  </a:lnTo>
                  <a:cubicBezTo>
                    <a:pt x="6103" y="13468"/>
                    <a:pt x="5980" y="13590"/>
                    <a:pt x="5980" y="13762"/>
                  </a:cubicBezTo>
                  <a:cubicBezTo>
                    <a:pt x="5980" y="13921"/>
                    <a:pt x="6103" y="14056"/>
                    <a:pt x="6274" y="14056"/>
                  </a:cubicBezTo>
                  <a:lnTo>
                    <a:pt x="7831" y="14056"/>
                  </a:lnTo>
                  <a:lnTo>
                    <a:pt x="7831" y="14497"/>
                  </a:lnTo>
                  <a:lnTo>
                    <a:pt x="3946" y="14497"/>
                  </a:lnTo>
                  <a:lnTo>
                    <a:pt x="3946" y="12720"/>
                  </a:lnTo>
                  <a:close/>
                  <a:moveTo>
                    <a:pt x="5147" y="1"/>
                  </a:moveTo>
                  <a:cubicBezTo>
                    <a:pt x="4988" y="1"/>
                    <a:pt x="4853" y="136"/>
                    <a:pt x="4853" y="295"/>
                  </a:cubicBezTo>
                  <a:lnTo>
                    <a:pt x="4853" y="3653"/>
                  </a:lnTo>
                  <a:cubicBezTo>
                    <a:pt x="3934" y="4130"/>
                    <a:pt x="3358" y="5074"/>
                    <a:pt x="3358" y="6128"/>
                  </a:cubicBezTo>
                  <a:lnTo>
                    <a:pt x="3358" y="6250"/>
                  </a:lnTo>
                  <a:lnTo>
                    <a:pt x="295" y="6250"/>
                  </a:lnTo>
                  <a:cubicBezTo>
                    <a:pt x="123" y="6250"/>
                    <a:pt x="0" y="6385"/>
                    <a:pt x="0" y="6544"/>
                  </a:cubicBezTo>
                  <a:lnTo>
                    <a:pt x="0" y="10809"/>
                  </a:lnTo>
                  <a:cubicBezTo>
                    <a:pt x="0" y="11789"/>
                    <a:pt x="723" y="12610"/>
                    <a:pt x="1679" y="12757"/>
                  </a:cubicBezTo>
                  <a:lnTo>
                    <a:pt x="1679" y="14497"/>
                  </a:lnTo>
                  <a:lnTo>
                    <a:pt x="1214" y="14497"/>
                  </a:lnTo>
                  <a:cubicBezTo>
                    <a:pt x="1054" y="14497"/>
                    <a:pt x="919" y="14632"/>
                    <a:pt x="919" y="14791"/>
                  </a:cubicBezTo>
                  <a:cubicBezTo>
                    <a:pt x="919" y="14950"/>
                    <a:pt x="1054" y="15085"/>
                    <a:pt x="1214" y="15085"/>
                  </a:cubicBezTo>
                  <a:lnTo>
                    <a:pt x="2733" y="15085"/>
                  </a:lnTo>
                  <a:cubicBezTo>
                    <a:pt x="2892" y="15085"/>
                    <a:pt x="3027" y="14950"/>
                    <a:pt x="3027" y="14791"/>
                  </a:cubicBezTo>
                  <a:cubicBezTo>
                    <a:pt x="3027" y="14632"/>
                    <a:pt x="2892" y="14497"/>
                    <a:pt x="2733" y="14497"/>
                  </a:cubicBezTo>
                  <a:lnTo>
                    <a:pt x="2267" y="14497"/>
                  </a:lnTo>
                  <a:lnTo>
                    <a:pt x="2267" y="12757"/>
                  </a:lnTo>
                  <a:cubicBezTo>
                    <a:pt x="2684" y="12696"/>
                    <a:pt x="3064" y="12500"/>
                    <a:pt x="3358" y="12218"/>
                  </a:cubicBezTo>
                  <a:lnTo>
                    <a:pt x="3358" y="14791"/>
                  </a:lnTo>
                  <a:cubicBezTo>
                    <a:pt x="3358" y="14950"/>
                    <a:pt x="3493" y="15085"/>
                    <a:pt x="3652" y="15085"/>
                  </a:cubicBezTo>
                  <a:lnTo>
                    <a:pt x="8125" y="15085"/>
                  </a:lnTo>
                  <a:cubicBezTo>
                    <a:pt x="8284" y="15085"/>
                    <a:pt x="8419" y="14950"/>
                    <a:pt x="8419" y="14791"/>
                  </a:cubicBezTo>
                  <a:lnTo>
                    <a:pt x="8419" y="9338"/>
                  </a:lnTo>
                  <a:cubicBezTo>
                    <a:pt x="8578" y="9448"/>
                    <a:pt x="8750" y="9522"/>
                    <a:pt x="8946" y="9547"/>
                  </a:cubicBezTo>
                  <a:cubicBezTo>
                    <a:pt x="8897" y="9694"/>
                    <a:pt x="8860" y="9853"/>
                    <a:pt x="8860" y="10012"/>
                  </a:cubicBezTo>
                  <a:cubicBezTo>
                    <a:pt x="8860" y="10735"/>
                    <a:pt x="9448" y="11311"/>
                    <a:pt x="10171" y="11311"/>
                  </a:cubicBezTo>
                  <a:cubicBezTo>
                    <a:pt x="10882" y="11311"/>
                    <a:pt x="11470" y="10735"/>
                    <a:pt x="11470" y="10012"/>
                  </a:cubicBezTo>
                  <a:cubicBezTo>
                    <a:pt x="11470" y="9853"/>
                    <a:pt x="11433" y="9694"/>
                    <a:pt x="11384" y="9547"/>
                  </a:cubicBezTo>
                  <a:cubicBezTo>
                    <a:pt x="12009" y="9448"/>
                    <a:pt x="12475" y="8909"/>
                    <a:pt x="12475" y="8260"/>
                  </a:cubicBezTo>
                  <a:cubicBezTo>
                    <a:pt x="12475" y="8101"/>
                    <a:pt x="12450" y="7941"/>
                    <a:pt x="12389" y="7794"/>
                  </a:cubicBezTo>
                  <a:cubicBezTo>
                    <a:pt x="13014" y="7696"/>
                    <a:pt x="13492" y="7157"/>
                    <a:pt x="13492" y="6508"/>
                  </a:cubicBezTo>
                  <a:cubicBezTo>
                    <a:pt x="13492" y="6263"/>
                    <a:pt x="13418" y="6017"/>
                    <a:pt x="13283" y="5821"/>
                  </a:cubicBezTo>
                  <a:cubicBezTo>
                    <a:pt x="13381" y="5797"/>
                    <a:pt x="13479" y="5772"/>
                    <a:pt x="13577" y="5748"/>
                  </a:cubicBezTo>
                  <a:cubicBezTo>
                    <a:pt x="13712" y="5711"/>
                    <a:pt x="13810" y="5576"/>
                    <a:pt x="13786" y="5429"/>
                  </a:cubicBezTo>
                  <a:cubicBezTo>
                    <a:pt x="13786" y="5356"/>
                    <a:pt x="13774" y="5307"/>
                    <a:pt x="13761" y="5245"/>
                  </a:cubicBezTo>
                  <a:cubicBezTo>
                    <a:pt x="14178" y="5209"/>
                    <a:pt x="14680" y="4976"/>
                    <a:pt x="15048" y="4314"/>
                  </a:cubicBezTo>
                  <a:cubicBezTo>
                    <a:pt x="15109" y="4192"/>
                    <a:pt x="15085" y="4032"/>
                    <a:pt x="14962" y="3947"/>
                  </a:cubicBezTo>
                  <a:cubicBezTo>
                    <a:pt x="14766" y="3787"/>
                    <a:pt x="14558" y="3677"/>
                    <a:pt x="14386" y="3616"/>
                  </a:cubicBezTo>
                  <a:cubicBezTo>
                    <a:pt x="14656" y="3236"/>
                    <a:pt x="14803" y="2635"/>
                    <a:pt x="14545" y="1753"/>
                  </a:cubicBezTo>
                  <a:cubicBezTo>
                    <a:pt x="14521" y="1655"/>
                    <a:pt x="14447" y="1582"/>
                    <a:pt x="14349" y="1545"/>
                  </a:cubicBezTo>
                  <a:cubicBezTo>
                    <a:pt x="14035" y="1458"/>
                    <a:pt x="13757" y="1420"/>
                    <a:pt x="13511" y="1420"/>
                  </a:cubicBezTo>
                  <a:cubicBezTo>
                    <a:pt x="13068" y="1420"/>
                    <a:pt x="12731" y="1543"/>
                    <a:pt x="12487" y="1716"/>
                  </a:cubicBezTo>
                  <a:cubicBezTo>
                    <a:pt x="12426" y="1533"/>
                    <a:pt x="12315" y="1337"/>
                    <a:pt x="12156" y="1128"/>
                  </a:cubicBezTo>
                  <a:cubicBezTo>
                    <a:pt x="12101" y="1057"/>
                    <a:pt x="12015" y="1022"/>
                    <a:pt x="11926" y="1022"/>
                  </a:cubicBezTo>
                  <a:cubicBezTo>
                    <a:pt x="11876" y="1022"/>
                    <a:pt x="11824" y="1033"/>
                    <a:pt x="11776" y="1055"/>
                  </a:cubicBezTo>
                  <a:cubicBezTo>
                    <a:pt x="11127" y="1422"/>
                    <a:pt x="10894" y="1925"/>
                    <a:pt x="10857" y="2341"/>
                  </a:cubicBezTo>
                  <a:cubicBezTo>
                    <a:pt x="10796" y="2329"/>
                    <a:pt x="10735" y="2317"/>
                    <a:pt x="10673" y="2317"/>
                  </a:cubicBezTo>
                  <a:cubicBezTo>
                    <a:pt x="10657" y="2314"/>
                    <a:pt x="10640" y="2313"/>
                    <a:pt x="10624" y="2313"/>
                  </a:cubicBezTo>
                  <a:cubicBezTo>
                    <a:pt x="10497" y="2313"/>
                    <a:pt x="10387" y="2395"/>
                    <a:pt x="10355" y="2525"/>
                  </a:cubicBezTo>
                  <a:cubicBezTo>
                    <a:pt x="10293" y="2746"/>
                    <a:pt x="10257" y="2942"/>
                    <a:pt x="10232" y="3138"/>
                  </a:cubicBezTo>
                  <a:cubicBezTo>
                    <a:pt x="9742" y="3591"/>
                    <a:pt x="9117" y="3836"/>
                    <a:pt x="8443" y="3836"/>
                  </a:cubicBezTo>
                  <a:lnTo>
                    <a:pt x="8370" y="3836"/>
                  </a:lnTo>
                  <a:cubicBezTo>
                    <a:pt x="8210" y="3836"/>
                    <a:pt x="8076" y="3971"/>
                    <a:pt x="8076" y="4130"/>
                  </a:cubicBezTo>
                  <a:cubicBezTo>
                    <a:pt x="8076" y="4302"/>
                    <a:pt x="8210" y="4424"/>
                    <a:pt x="8370" y="4424"/>
                  </a:cubicBezTo>
                  <a:lnTo>
                    <a:pt x="8443" y="4424"/>
                  </a:lnTo>
                  <a:cubicBezTo>
                    <a:pt x="8774" y="4424"/>
                    <a:pt x="9105" y="4375"/>
                    <a:pt x="9411" y="4277"/>
                  </a:cubicBezTo>
                  <a:lnTo>
                    <a:pt x="9460" y="4326"/>
                  </a:lnTo>
                  <a:cubicBezTo>
                    <a:pt x="9705" y="4584"/>
                    <a:pt x="9852" y="4902"/>
                    <a:pt x="9865" y="5245"/>
                  </a:cubicBezTo>
                  <a:cubicBezTo>
                    <a:pt x="9583" y="5307"/>
                    <a:pt x="9338" y="5466"/>
                    <a:pt x="9154" y="5687"/>
                  </a:cubicBezTo>
                  <a:cubicBezTo>
                    <a:pt x="8946" y="5429"/>
                    <a:pt x="8627" y="5245"/>
                    <a:pt x="8272" y="5209"/>
                  </a:cubicBezTo>
                  <a:cubicBezTo>
                    <a:pt x="8039" y="4535"/>
                    <a:pt x="7561" y="3983"/>
                    <a:pt x="6924" y="3653"/>
                  </a:cubicBezTo>
                  <a:lnTo>
                    <a:pt x="6924" y="295"/>
                  </a:lnTo>
                  <a:cubicBezTo>
                    <a:pt x="6924" y="136"/>
                    <a:pt x="6789" y="1"/>
                    <a:pt x="6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6"/>
            <p:cNvSpPr/>
            <p:nvPr/>
          </p:nvSpPr>
          <p:spPr>
            <a:xfrm>
              <a:off x="1478425" y="14019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09" y="1"/>
                    <a:pt x="135" y="25"/>
                    <a:pt x="86" y="86"/>
                  </a:cubicBezTo>
                  <a:cubicBezTo>
                    <a:pt x="25" y="135"/>
                    <a:pt x="1" y="209"/>
                    <a:pt x="1" y="295"/>
                  </a:cubicBezTo>
                  <a:cubicBezTo>
                    <a:pt x="1" y="368"/>
                    <a:pt x="25" y="442"/>
                    <a:pt x="86" y="503"/>
                  </a:cubicBezTo>
                  <a:cubicBezTo>
                    <a:pt x="135" y="552"/>
                    <a:pt x="209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42"/>
                    <a:pt x="589" y="368"/>
                    <a:pt x="589" y="295"/>
                  </a:cubicBezTo>
                  <a:cubicBezTo>
                    <a:pt x="589" y="209"/>
                    <a:pt x="552" y="135"/>
                    <a:pt x="503" y="86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6" name="Google Shape;596;p66"/>
          <p:cNvCxnSpPr/>
          <p:nvPr/>
        </p:nvCxnSpPr>
        <p:spPr>
          <a:xfrm>
            <a:off x="5632256" y="2107650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7"/>
          <p:cNvSpPr txBox="1">
            <a:spLocks noGrp="1"/>
          </p:cNvSpPr>
          <p:nvPr>
            <p:ph type="title"/>
          </p:nvPr>
        </p:nvSpPr>
        <p:spPr>
          <a:xfrm>
            <a:off x="2086950" y="313725"/>
            <a:ext cx="5908800" cy="6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Splitting the Data</a:t>
            </a:r>
            <a:endParaRPr sz="4000"/>
          </a:p>
        </p:txBody>
      </p:sp>
      <p:pic>
        <p:nvPicPr>
          <p:cNvPr id="602" name="Google Shape;602;p67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-117349" y="2209725"/>
            <a:ext cx="2159998" cy="311725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603" name="Google Shape;603;p67"/>
          <p:cNvPicPr preferRelativeResize="0"/>
          <p:nvPr/>
        </p:nvPicPr>
        <p:blipFill rotWithShape="1">
          <a:blip r:embed="rId4">
            <a:alphaModFix/>
          </a:blip>
          <a:srcRect r="25239"/>
          <a:stretch/>
        </p:blipFill>
        <p:spPr>
          <a:xfrm>
            <a:off x="1081300" y="1658500"/>
            <a:ext cx="7743050" cy="1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9"/>
          <p:cNvSpPr txBox="1">
            <a:spLocks noGrp="1"/>
          </p:cNvSpPr>
          <p:nvPr>
            <p:ph type="body" idx="1"/>
          </p:nvPr>
        </p:nvSpPr>
        <p:spPr>
          <a:xfrm>
            <a:off x="3672775" y="1996575"/>
            <a:ext cx="4758000" cy="9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</a:rPr>
              <a:t>Used in Business Analytics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</a:rPr>
              <a:t>Categorizes Customers’  Value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6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RFM</a:t>
            </a:r>
            <a:endParaRPr/>
          </a:p>
        </p:txBody>
      </p:sp>
      <p:sp>
        <p:nvSpPr>
          <p:cNvPr id="614" name="Google Shape;614;p69"/>
          <p:cNvSpPr/>
          <p:nvPr/>
        </p:nvSpPr>
        <p:spPr>
          <a:xfrm flipH="1">
            <a:off x="-46162" y="2746114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9"/>
          <p:cNvSpPr/>
          <p:nvPr/>
        </p:nvSpPr>
        <p:spPr>
          <a:xfrm flipH="1">
            <a:off x="262238" y="2746125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6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10799997">
            <a:off x="-975825" y="963791"/>
            <a:ext cx="3521800" cy="32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723" y="3042751"/>
            <a:ext cx="1687925" cy="17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50" y="3835000"/>
            <a:ext cx="1610849" cy="1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9"/>
          <p:cNvSpPr txBox="1"/>
          <p:nvPr/>
        </p:nvSpPr>
        <p:spPr>
          <a:xfrm>
            <a:off x="3828500" y="2779825"/>
            <a:ext cx="413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0"/>
          <p:cNvSpPr txBox="1"/>
          <p:nvPr/>
        </p:nvSpPr>
        <p:spPr>
          <a:xfrm>
            <a:off x="3309000" y="1713949"/>
            <a:ext cx="25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 b="1">
                <a:solidFill>
                  <a:srgbClr val="4C1130"/>
                </a:solidFill>
                <a:latin typeface="Gilda Display"/>
                <a:ea typeface="Gilda Display"/>
                <a:cs typeface="Gilda Display"/>
                <a:sym typeface="Gilda Display"/>
              </a:rPr>
              <a:t>Customer</a:t>
            </a:r>
            <a:endParaRPr sz="2000" b="1">
              <a:solidFill>
                <a:srgbClr val="4C113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25" name="Google Shape;625;p70"/>
          <p:cNvSpPr txBox="1"/>
          <p:nvPr/>
        </p:nvSpPr>
        <p:spPr>
          <a:xfrm>
            <a:off x="3309000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Purchase History</a:t>
            </a:r>
            <a:endParaRPr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26" name="Google Shape;626;p70"/>
          <p:cNvCxnSpPr/>
          <p:nvPr/>
        </p:nvCxnSpPr>
        <p:spPr>
          <a:xfrm>
            <a:off x="3309900" y="2168475"/>
            <a:ext cx="2524200" cy="0"/>
          </a:xfrm>
          <a:prstGeom prst="straightConnector1">
            <a:avLst/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70"/>
          <p:cNvSpPr txBox="1"/>
          <p:nvPr/>
        </p:nvSpPr>
        <p:spPr>
          <a:xfrm>
            <a:off x="717850" y="33039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Recency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28" name="Google Shape;628;p70"/>
          <p:cNvSpPr txBox="1"/>
          <p:nvPr/>
        </p:nvSpPr>
        <p:spPr>
          <a:xfrm>
            <a:off x="717800" y="38417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29" name="Google Shape;629;p70"/>
          <p:cNvSpPr txBox="1"/>
          <p:nvPr/>
        </p:nvSpPr>
        <p:spPr>
          <a:xfrm>
            <a:off x="3450150" y="33039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Frequency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30" name="Google Shape;630;p70"/>
          <p:cNvSpPr txBox="1"/>
          <p:nvPr/>
        </p:nvSpPr>
        <p:spPr>
          <a:xfrm>
            <a:off x="3450150" y="38417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1" name="Google Shape;631;p70"/>
          <p:cNvSpPr txBox="1"/>
          <p:nvPr/>
        </p:nvSpPr>
        <p:spPr>
          <a:xfrm>
            <a:off x="6182492" y="33033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Monetary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32" name="Google Shape;632;p70"/>
          <p:cNvSpPr txBox="1"/>
          <p:nvPr/>
        </p:nvSpPr>
        <p:spPr>
          <a:xfrm>
            <a:off x="6182417" y="38411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33" name="Google Shape;633;p70"/>
          <p:cNvCxnSpPr/>
          <p:nvPr/>
        </p:nvCxnSpPr>
        <p:spPr>
          <a:xfrm>
            <a:off x="723275" y="37787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70"/>
          <p:cNvCxnSpPr/>
          <p:nvPr/>
        </p:nvCxnSpPr>
        <p:spPr>
          <a:xfrm>
            <a:off x="3497400" y="37793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70"/>
          <p:cNvCxnSpPr/>
          <p:nvPr/>
        </p:nvCxnSpPr>
        <p:spPr>
          <a:xfrm>
            <a:off x="6271625" y="37787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70"/>
          <p:cNvCxnSpPr>
            <a:stCxn id="625" idx="2"/>
            <a:endCxn id="631" idx="0"/>
          </p:cNvCxnSpPr>
          <p:nvPr/>
        </p:nvCxnSpPr>
        <p:spPr>
          <a:xfrm rot="-5400000" flipH="1">
            <a:off x="5681550" y="1680500"/>
            <a:ext cx="513300" cy="2732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7" name="Google Shape;637;p70"/>
          <p:cNvCxnSpPr>
            <a:stCxn id="625" idx="2"/>
            <a:endCxn id="627" idx="0"/>
          </p:cNvCxnSpPr>
          <p:nvPr/>
        </p:nvCxnSpPr>
        <p:spPr>
          <a:xfrm rot="5400000">
            <a:off x="2948850" y="1680800"/>
            <a:ext cx="513900" cy="2732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8" name="Google Shape;638;p70"/>
          <p:cNvCxnSpPr>
            <a:stCxn id="625" idx="2"/>
            <a:endCxn id="629" idx="0"/>
          </p:cNvCxnSpPr>
          <p:nvPr/>
        </p:nvCxnSpPr>
        <p:spPr>
          <a:xfrm rot="-5400000" flipH="1">
            <a:off x="4315350" y="3046700"/>
            <a:ext cx="5139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9" name="Google Shape;639;p70"/>
          <p:cNvSpPr txBox="1">
            <a:spLocks noGrp="1"/>
          </p:cNvSpPr>
          <p:nvPr>
            <p:ph type="title"/>
          </p:nvPr>
        </p:nvSpPr>
        <p:spPr>
          <a:xfrm>
            <a:off x="714025" y="530225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</a:t>
            </a:r>
            <a:endParaRPr/>
          </a:p>
        </p:txBody>
      </p:sp>
      <p:pic>
        <p:nvPicPr>
          <p:cNvPr id="640" name="Google Shape;640;p7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3424505">
            <a:off x="6991488" y="91724"/>
            <a:ext cx="2681378" cy="244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0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flipH="1">
            <a:off x="-522925" y="41614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50" y="276551"/>
            <a:ext cx="1455273" cy="15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71"/>
          <p:cNvGrpSpPr/>
          <p:nvPr/>
        </p:nvGrpSpPr>
        <p:grpSpPr>
          <a:xfrm>
            <a:off x="1505969" y="1691825"/>
            <a:ext cx="515612" cy="515101"/>
            <a:chOff x="3775975" y="998800"/>
            <a:chExt cx="378375" cy="378000"/>
          </a:xfrm>
        </p:grpSpPr>
        <p:sp>
          <p:nvSpPr>
            <p:cNvPr id="648" name="Google Shape;648;p71"/>
            <p:cNvSpPr/>
            <p:nvPr/>
          </p:nvSpPr>
          <p:spPr>
            <a:xfrm>
              <a:off x="3775975" y="998800"/>
              <a:ext cx="378375" cy="378000"/>
            </a:xfrm>
            <a:custGeom>
              <a:avLst/>
              <a:gdLst/>
              <a:ahLst/>
              <a:cxnLst/>
              <a:rect l="l" t="t" r="r" b="b"/>
              <a:pathLst>
                <a:path w="15135" h="15120" extrusionOk="0">
                  <a:moveTo>
                    <a:pt x="11090" y="710"/>
                  </a:moveTo>
                  <a:cubicBezTo>
                    <a:pt x="11801" y="1641"/>
                    <a:pt x="12745" y="2364"/>
                    <a:pt x="13835" y="2793"/>
                  </a:cubicBezTo>
                  <a:lnTo>
                    <a:pt x="14448" y="3038"/>
                  </a:lnTo>
                  <a:lnTo>
                    <a:pt x="14142" y="3810"/>
                  </a:lnTo>
                  <a:lnTo>
                    <a:pt x="13529" y="3565"/>
                  </a:lnTo>
                  <a:cubicBezTo>
                    <a:pt x="12279" y="3075"/>
                    <a:pt x="11201" y="2241"/>
                    <a:pt x="10416" y="1163"/>
                  </a:cubicBezTo>
                  <a:lnTo>
                    <a:pt x="11090" y="710"/>
                  </a:lnTo>
                  <a:close/>
                  <a:moveTo>
                    <a:pt x="6802" y="4055"/>
                  </a:moveTo>
                  <a:lnTo>
                    <a:pt x="6802" y="4055"/>
                  </a:lnTo>
                  <a:cubicBezTo>
                    <a:pt x="7402" y="4153"/>
                    <a:pt x="7941" y="4484"/>
                    <a:pt x="8297" y="4962"/>
                  </a:cubicBezTo>
                  <a:cubicBezTo>
                    <a:pt x="8137" y="4900"/>
                    <a:pt x="7966" y="4876"/>
                    <a:pt x="7782" y="4876"/>
                  </a:cubicBezTo>
                  <a:cubicBezTo>
                    <a:pt x="7549" y="4876"/>
                    <a:pt x="7329" y="4925"/>
                    <a:pt x="7145" y="5023"/>
                  </a:cubicBezTo>
                  <a:cubicBezTo>
                    <a:pt x="7120" y="4643"/>
                    <a:pt x="6973" y="4312"/>
                    <a:pt x="6802" y="4055"/>
                  </a:cubicBezTo>
                  <a:close/>
                  <a:moveTo>
                    <a:pt x="7782" y="5464"/>
                  </a:moveTo>
                  <a:cubicBezTo>
                    <a:pt x="8211" y="5464"/>
                    <a:pt x="8566" y="5770"/>
                    <a:pt x="8640" y="6187"/>
                  </a:cubicBezTo>
                  <a:cubicBezTo>
                    <a:pt x="8309" y="6273"/>
                    <a:pt x="8039" y="6469"/>
                    <a:pt x="7843" y="6726"/>
                  </a:cubicBezTo>
                  <a:cubicBezTo>
                    <a:pt x="7623" y="6432"/>
                    <a:pt x="7292" y="6224"/>
                    <a:pt x="6924" y="6162"/>
                  </a:cubicBezTo>
                  <a:cubicBezTo>
                    <a:pt x="7010" y="5758"/>
                    <a:pt x="7353" y="5464"/>
                    <a:pt x="7782" y="5464"/>
                  </a:cubicBezTo>
                  <a:close/>
                  <a:moveTo>
                    <a:pt x="10171" y="5464"/>
                  </a:moveTo>
                  <a:cubicBezTo>
                    <a:pt x="10600" y="5464"/>
                    <a:pt x="10956" y="5770"/>
                    <a:pt x="11029" y="6175"/>
                  </a:cubicBezTo>
                  <a:cubicBezTo>
                    <a:pt x="10674" y="6248"/>
                    <a:pt x="10380" y="6444"/>
                    <a:pt x="10171" y="6726"/>
                  </a:cubicBezTo>
                  <a:cubicBezTo>
                    <a:pt x="9963" y="6444"/>
                    <a:pt x="9657" y="6248"/>
                    <a:pt x="9314" y="6175"/>
                  </a:cubicBezTo>
                  <a:cubicBezTo>
                    <a:pt x="9387" y="5770"/>
                    <a:pt x="9742" y="5464"/>
                    <a:pt x="10171" y="5464"/>
                  </a:cubicBezTo>
                  <a:close/>
                  <a:moveTo>
                    <a:pt x="12500" y="5464"/>
                  </a:moveTo>
                  <a:cubicBezTo>
                    <a:pt x="12928" y="5464"/>
                    <a:pt x="13284" y="5770"/>
                    <a:pt x="13357" y="6175"/>
                  </a:cubicBezTo>
                  <a:cubicBezTo>
                    <a:pt x="13002" y="6248"/>
                    <a:pt x="12708" y="6444"/>
                    <a:pt x="12500" y="6726"/>
                  </a:cubicBezTo>
                  <a:cubicBezTo>
                    <a:pt x="12291" y="6444"/>
                    <a:pt x="11985" y="6248"/>
                    <a:pt x="11642" y="6175"/>
                  </a:cubicBezTo>
                  <a:cubicBezTo>
                    <a:pt x="11715" y="5770"/>
                    <a:pt x="12071" y="5464"/>
                    <a:pt x="12500" y="5464"/>
                  </a:cubicBezTo>
                  <a:close/>
                  <a:moveTo>
                    <a:pt x="3222" y="597"/>
                  </a:moveTo>
                  <a:cubicBezTo>
                    <a:pt x="4250" y="597"/>
                    <a:pt x="4636" y="1341"/>
                    <a:pt x="4657" y="1384"/>
                  </a:cubicBezTo>
                  <a:cubicBezTo>
                    <a:pt x="4708" y="1485"/>
                    <a:pt x="4817" y="1552"/>
                    <a:pt x="4929" y="1552"/>
                  </a:cubicBezTo>
                  <a:cubicBezTo>
                    <a:pt x="4953" y="1552"/>
                    <a:pt x="4977" y="1549"/>
                    <a:pt x="5000" y="1543"/>
                  </a:cubicBezTo>
                  <a:cubicBezTo>
                    <a:pt x="5135" y="1506"/>
                    <a:pt x="5221" y="1384"/>
                    <a:pt x="5221" y="1249"/>
                  </a:cubicBezTo>
                  <a:cubicBezTo>
                    <a:pt x="5221" y="1224"/>
                    <a:pt x="5245" y="1089"/>
                    <a:pt x="5429" y="808"/>
                  </a:cubicBezTo>
                  <a:cubicBezTo>
                    <a:pt x="6128" y="1236"/>
                    <a:pt x="6508" y="1702"/>
                    <a:pt x="6544" y="2180"/>
                  </a:cubicBezTo>
                  <a:cubicBezTo>
                    <a:pt x="6606" y="2756"/>
                    <a:pt x="6164" y="3234"/>
                    <a:pt x="5993" y="3405"/>
                  </a:cubicBezTo>
                  <a:lnTo>
                    <a:pt x="5638" y="3405"/>
                  </a:lnTo>
                  <a:lnTo>
                    <a:pt x="4878" y="2646"/>
                  </a:lnTo>
                  <a:cubicBezTo>
                    <a:pt x="4823" y="2591"/>
                    <a:pt x="4746" y="2563"/>
                    <a:pt x="4669" y="2563"/>
                  </a:cubicBezTo>
                  <a:cubicBezTo>
                    <a:pt x="4593" y="2563"/>
                    <a:pt x="4516" y="2591"/>
                    <a:pt x="4461" y="2646"/>
                  </a:cubicBezTo>
                  <a:cubicBezTo>
                    <a:pt x="4351" y="2768"/>
                    <a:pt x="4351" y="2952"/>
                    <a:pt x="4461" y="3062"/>
                  </a:cubicBezTo>
                  <a:lnTo>
                    <a:pt x="4804" y="3405"/>
                  </a:lnTo>
                  <a:lnTo>
                    <a:pt x="3579" y="3405"/>
                  </a:lnTo>
                  <a:cubicBezTo>
                    <a:pt x="3420" y="3405"/>
                    <a:pt x="3285" y="3540"/>
                    <a:pt x="3285" y="3699"/>
                  </a:cubicBezTo>
                  <a:cubicBezTo>
                    <a:pt x="3285" y="3859"/>
                    <a:pt x="3420" y="3994"/>
                    <a:pt x="3579" y="3994"/>
                  </a:cubicBezTo>
                  <a:lnTo>
                    <a:pt x="4804" y="3994"/>
                  </a:lnTo>
                  <a:lnTo>
                    <a:pt x="4351" y="4447"/>
                  </a:lnTo>
                  <a:cubicBezTo>
                    <a:pt x="4228" y="4569"/>
                    <a:pt x="4228" y="4753"/>
                    <a:pt x="4351" y="4864"/>
                  </a:cubicBezTo>
                  <a:cubicBezTo>
                    <a:pt x="4400" y="4925"/>
                    <a:pt x="4473" y="4949"/>
                    <a:pt x="4559" y="4949"/>
                  </a:cubicBezTo>
                  <a:cubicBezTo>
                    <a:pt x="4633" y="4949"/>
                    <a:pt x="4706" y="4925"/>
                    <a:pt x="4768" y="4864"/>
                  </a:cubicBezTo>
                  <a:lnTo>
                    <a:pt x="5638" y="3994"/>
                  </a:lnTo>
                  <a:lnTo>
                    <a:pt x="5993" y="3994"/>
                  </a:lnTo>
                  <a:cubicBezTo>
                    <a:pt x="6164" y="4165"/>
                    <a:pt x="6606" y="4655"/>
                    <a:pt x="6544" y="5219"/>
                  </a:cubicBezTo>
                  <a:cubicBezTo>
                    <a:pt x="6508" y="5697"/>
                    <a:pt x="6128" y="6162"/>
                    <a:pt x="5429" y="6591"/>
                  </a:cubicBezTo>
                  <a:cubicBezTo>
                    <a:pt x="5245" y="6322"/>
                    <a:pt x="5221" y="6175"/>
                    <a:pt x="5221" y="6150"/>
                  </a:cubicBezTo>
                  <a:cubicBezTo>
                    <a:pt x="5221" y="6015"/>
                    <a:pt x="5135" y="5905"/>
                    <a:pt x="5000" y="5868"/>
                  </a:cubicBezTo>
                  <a:cubicBezTo>
                    <a:pt x="4974" y="5861"/>
                    <a:pt x="4947" y="5858"/>
                    <a:pt x="4921" y="5858"/>
                  </a:cubicBezTo>
                  <a:cubicBezTo>
                    <a:pt x="4812" y="5858"/>
                    <a:pt x="4707" y="5917"/>
                    <a:pt x="4657" y="6015"/>
                  </a:cubicBezTo>
                  <a:cubicBezTo>
                    <a:pt x="4657" y="6028"/>
                    <a:pt x="4510" y="6297"/>
                    <a:pt x="4192" y="6518"/>
                  </a:cubicBezTo>
                  <a:cubicBezTo>
                    <a:pt x="3915" y="6717"/>
                    <a:pt x="3589" y="6812"/>
                    <a:pt x="3219" y="6812"/>
                  </a:cubicBezTo>
                  <a:cubicBezTo>
                    <a:pt x="3065" y="6812"/>
                    <a:pt x="2903" y="6795"/>
                    <a:pt x="2733" y="6763"/>
                  </a:cubicBezTo>
                  <a:cubicBezTo>
                    <a:pt x="2917" y="5868"/>
                    <a:pt x="3456" y="5538"/>
                    <a:pt x="3518" y="5501"/>
                  </a:cubicBezTo>
                  <a:cubicBezTo>
                    <a:pt x="3652" y="5427"/>
                    <a:pt x="3701" y="5243"/>
                    <a:pt x="3628" y="5109"/>
                  </a:cubicBezTo>
                  <a:cubicBezTo>
                    <a:pt x="3577" y="5007"/>
                    <a:pt x="3474" y="4952"/>
                    <a:pt x="3370" y="4952"/>
                  </a:cubicBezTo>
                  <a:cubicBezTo>
                    <a:pt x="3324" y="4952"/>
                    <a:pt x="3278" y="4963"/>
                    <a:pt x="3236" y="4986"/>
                  </a:cubicBezTo>
                  <a:cubicBezTo>
                    <a:pt x="3176" y="5016"/>
                    <a:pt x="2936" y="5133"/>
                    <a:pt x="2592" y="5133"/>
                  </a:cubicBezTo>
                  <a:cubicBezTo>
                    <a:pt x="2084" y="5133"/>
                    <a:pt x="1352" y="4876"/>
                    <a:pt x="650" y="3699"/>
                  </a:cubicBezTo>
                  <a:cubicBezTo>
                    <a:pt x="1355" y="2524"/>
                    <a:pt x="2091" y="2269"/>
                    <a:pt x="2599" y="2269"/>
                  </a:cubicBezTo>
                  <a:cubicBezTo>
                    <a:pt x="2939" y="2269"/>
                    <a:pt x="3177" y="2383"/>
                    <a:pt x="3236" y="2413"/>
                  </a:cubicBezTo>
                  <a:cubicBezTo>
                    <a:pt x="3278" y="2436"/>
                    <a:pt x="3326" y="2447"/>
                    <a:pt x="3373" y="2447"/>
                  </a:cubicBezTo>
                  <a:cubicBezTo>
                    <a:pt x="3475" y="2447"/>
                    <a:pt x="3578" y="2395"/>
                    <a:pt x="3628" y="2303"/>
                  </a:cubicBezTo>
                  <a:cubicBezTo>
                    <a:pt x="3701" y="2156"/>
                    <a:pt x="3652" y="1984"/>
                    <a:pt x="3518" y="1898"/>
                  </a:cubicBezTo>
                  <a:cubicBezTo>
                    <a:pt x="3456" y="1861"/>
                    <a:pt x="2917" y="1531"/>
                    <a:pt x="2733" y="648"/>
                  </a:cubicBezTo>
                  <a:cubicBezTo>
                    <a:pt x="2910" y="613"/>
                    <a:pt x="3073" y="597"/>
                    <a:pt x="3222" y="597"/>
                  </a:cubicBezTo>
                  <a:close/>
                  <a:moveTo>
                    <a:pt x="6679" y="6726"/>
                  </a:moveTo>
                  <a:cubicBezTo>
                    <a:pt x="7157" y="6726"/>
                    <a:pt x="7549" y="7118"/>
                    <a:pt x="7549" y="7596"/>
                  </a:cubicBezTo>
                  <a:cubicBezTo>
                    <a:pt x="7549" y="8086"/>
                    <a:pt x="7157" y="8466"/>
                    <a:pt x="6679" y="8466"/>
                  </a:cubicBezTo>
                  <a:cubicBezTo>
                    <a:pt x="6201" y="8466"/>
                    <a:pt x="5809" y="8086"/>
                    <a:pt x="5809" y="7596"/>
                  </a:cubicBezTo>
                  <a:cubicBezTo>
                    <a:pt x="5809" y="7118"/>
                    <a:pt x="6201" y="6726"/>
                    <a:pt x="6679" y="6726"/>
                  </a:cubicBezTo>
                  <a:close/>
                  <a:moveTo>
                    <a:pt x="9007" y="6726"/>
                  </a:moveTo>
                  <a:cubicBezTo>
                    <a:pt x="9485" y="6726"/>
                    <a:pt x="9877" y="7118"/>
                    <a:pt x="9877" y="7596"/>
                  </a:cubicBezTo>
                  <a:cubicBezTo>
                    <a:pt x="9877" y="8086"/>
                    <a:pt x="9485" y="8466"/>
                    <a:pt x="9007" y="8466"/>
                  </a:cubicBezTo>
                  <a:cubicBezTo>
                    <a:pt x="8529" y="8466"/>
                    <a:pt x="8137" y="8086"/>
                    <a:pt x="8137" y="7596"/>
                  </a:cubicBezTo>
                  <a:cubicBezTo>
                    <a:pt x="8137" y="7118"/>
                    <a:pt x="8529" y="6726"/>
                    <a:pt x="9007" y="6726"/>
                  </a:cubicBezTo>
                  <a:close/>
                  <a:moveTo>
                    <a:pt x="11335" y="6726"/>
                  </a:moveTo>
                  <a:cubicBezTo>
                    <a:pt x="11813" y="6726"/>
                    <a:pt x="12205" y="7118"/>
                    <a:pt x="12205" y="7596"/>
                  </a:cubicBezTo>
                  <a:cubicBezTo>
                    <a:pt x="12205" y="8086"/>
                    <a:pt x="11813" y="8466"/>
                    <a:pt x="11335" y="8466"/>
                  </a:cubicBezTo>
                  <a:cubicBezTo>
                    <a:pt x="10858" y="8466"/>
                    <a:pt x="10465" y="8086"/>
                    <a:pt x="10465" y="7596"/>
                  </a:cubicBezTo>
                  <a:cubicBezTo>
                    <a:pt x="10465" y="7118"/>
                    <a:pt x="10858" y="6726"/>
                    <a:pt x="11335" y="6726"/>
                  </a:cubicBezTo>
                  <a:close/>
                  <a:moveTo>
                    <a:pt x="13664" y="6726"/>
                  </a:moveTo>
                  <a:cubicBezTo>
                    <a:pt x="14142" y="6726"/>
                    <a:pt x="14534" y="7118"/>
                    <a:pt x="14534" y="7596"/>
                  </a:cubicBezTo>
                  <a:cubicBezTo>
                    <a:pt x="14534" y="8086"/>
                    <a:pt x="14142" y="8466"/>
                    <a:pt x="13664" y="8466"/>
                  </a:cubicBezTo>
                  <a:cubicBezTo>
                    <a:pt x="13186" y="8466"/>
                    <a:pt x="12794" y="8086"/>
                    <a:pt x="12794" y="7596"/>
                  </a:cubicBezTo>
                  <a:cubicBezTo>
                    <a:pt x="12794" y="7118"/>
                    <a:pt x="13186" y="6726"/>
                    <a:pt x="13664" y="6726"/>
                  </a:cubicBezTo>
                  <a:close/>
                  <a:moveTo>
                    <a:pt x="7843" y="8748"/>
                  </a:moveTo>
                  <a:cubicBezTo>
                    <a:pt x="8321" y="8748"/>
                    <a:pt x="8713" y="9140"/>
                    <a:pt x="8713" y="9618"/>
                  </a:cubicBezTo>
                  <a:cubicBezTo>
                    <a:pt x="8713" y="10096"/>
                    <a:pt x="8321" y="10488"/>
                    <a:pt x="7843" y="10488"/>
                  </a:cubicBezTo>
                  <a:cubicBezTo>
                    <a:pt x="7365" y="10488"/>
                    <a:pt x="6973" y="10096"/>
                    <a:pt x="6973" y="9618"/>
                  </a:cubicBezTo>
                  <a:cubicBezTo>
                    <a:pt x="6973" y="9140"/>
                    <a:pt x="7365" y="8748"/>
                    <a:pt x="7843" y="8748"/>
                  </a:cubicBezTo>
                  <a:close/>
                  <a:moveTo>
                    <a:pt x="10171" y="8748"/>
                  </a:moveTo>
                  <a:cubicBezTo>
                    <a:pt x="10649" y="8748"/>
                    <a:pt x="11041" y="9140"/>
                    <a:pt x="11041" y="9618"/>
                  </a:cubicBezTo>
                  <a:cubicBezTo>
                    <a:pt x="11041" y="10096"/>
                    <a:pt x="10649" y="10488"/>
                    <a:pt x="10171" y="10488"/>
                  </a:cubicBezTo>
                  <a:cubicBezTo>
                    <a:pt x="9693" y="10488"/>
                    <a:pt x="9301" y="10096"/>
                    <a:pt x="9301" y="9618"/>
                  </a:cubicBezTo>
                  <a:cubicBezTo>
                    <a:pt x="9301" y="9140"/>
                    <a:pt x="9693" y="8748"/>
                    <a:pt x="10171" y="8748"/>
                  </a:cubicBezTo>
                  <a:close/>
                  <a:moveTo>
                    <a:pt x="12500" y="8748"/>
                  </a:moveTo>
                  <a:cubicBezTo>
                    <a:pt x="12977" y="8748"/>
                    <a:pt x="13370" y="9140"/>
                    <a:pt x="13370" y="9618"/>
                  </a:cubicBezTo>
                  <a:cubicBezTo>
                    <a:pt x="13370" y="10096"/>
                    <a:pt x="12977" y="10488"/>
                    <a:pt x="12500" y="10488"/>
                  </a:cubicBezTo>
                  <a:cubicBezTo>
                    <a:pt x="12022" y="10488"/>
                    <a:pt x="11630" y="10096"/>
                    <a:pt x="11630" y="9618"/>
                  </a:cubicBezTo>
                  <a:cubicBezTo>
                    <a:pt x="11630" y="9140"/>
                    <a:pt x="12022" y="8748"/>
                    <a:pt x="12500" y="8748"/>
                  </a:cubicBezTo>
                  <a:close/>
                  <a:moveTo>
                    <a:pt x="9007" y="10770"/>
                  </a:moveTo>
                  <a:cubicBezTo>
                    <a:pt x="9485" y="10770"/>
                    <a:pt x="9877" y="11162"/>
                    <a:pt x="9877" y="11640"/>
                  </a:cubicBezTo>
                  <a:cubicBezTo>
                    <a:pt x="9877" y="12118"/>
                    <a:pt x="9485" y="12510"/>
                    <a:pt x="9007" y="12510"/>
                  </a:cubicBezTo>
                  <a:cubicBezTo>
                    <a:pt x="8529" y="12510"/>
                    <a:pt x="8137" y="12118"/>
                    <a:pt x="8137" y="11640"/>
                  </a:cubicBezTo>
                  <a:cubicBezTo>
                    <a:pt x="8137" y="11162"/>
                    <a:pt x="8529" y="10770"/>
                    <a:pt x="9007" y="10770"/>
                  </a:cubicBezTo>
                  <a:close/>
                  <a:moveTo>
                    <a:pt x="11335" y="10770"/>
                  </a:moveTo>
                  <a:cubicBezTo>
                    <a:pt x="11813" y="10770"/>
                    <a:pt x="12205" y="11162"/>
                    <a:pt x="12205" y="11640"/>
                  </a:cubicBezTo>
                  <a:cubicBezTo>
                    <a:pt x="12205" y="12118"/>
                    <a:pt x="11813" y="12510"/>
                    <a:pt x="11335" y="12510"/>
                  </a:cubicBezTo>
                  <a:cubicBezTo>
                    <a:pt x="10858" y="12510"/>
                    <a:pt x="10465" y="12118"/>
                    <a:pt x="10465" y="11640"/>
                  </a:cubicBezTo>
                  <a:cubicBezTo>
                    <a:pt x="10465" y="11162"/>
                    <a:pt x="10858" y="10770"/>
                    <a:pt x="11335" y="10770"/>
                  </a:cubicBezTo>
                  <a:close/>
                  <a:moveTo>
                    <a:pt x="10171" y="12792"/>
                  </a:moveTo>
                  <a:cubicBezTo>
                    <a:pt x="10649" y="12792"/>
                    <a:pt x="11041" y="13172"/>
                    <a:pt x="11041" y="13649"/>
                  </a:cubicBezTo>
                  <a:cubicBezTo>
                    <a:pt x="11041" y="14140"/>
                    <a:pt x="10649" y="14519"/>
                    <a:pt x="10171" y="14519"/>
                  </a:cubicBezTo>
                  <a:cubicBezTo>
                    <a:pt x="9693" y="14519"/>
                    <a:pt x="9301" y="14140"/>
                    <a:pt x="9301" y="13649"/>
                  </a:cubicBezTo>
                  <a:cubicBezTo>
                    <a:pt x="9301" y="13172"/>
                    <a:pt x="9693" y="12792"/>
                    <a:pt x="10171" y="12792"/>
                  </a:cubicBezTo>
                  <a:close/>
                  <a:moveTo>
                    <a:pt x="3210" y="1"/>
                  </a:moveTo>
                  <a:cubicBezTo>
                    <a:pt x="2946" y="1"/>
                    <a:pt x="2649" y="39"/>
                    <a:pt x="2317" y="134"/>
                  </a:cubicBezTo>
                  <a:cubicBezTo>
                    <a:pt x="2182" y="170"/>
                    <a:pt x="2084" y="305"/>
                    <a:pt x="2108" y="452"/>
                  </a:cubicBezTo>
                  <a:cubicBezTo>
                    <a:pt x="2170" y="979"/>
                    <a:pt x="2329" y="1384"/>
                    <a:pt x="2513" y="1678"/>
                  </a:cubicBezTo>
                  <a:cubicBezTo>
                    <a:pt x="2427" y="1678"/>
                    <a:pt x="2329" y="1690"/>
                    <a:pt x="2231" y="1702"/>
                  </a:cubicBezTo>
                  <a:cubicBezTo>
                    <a:pt x="1398" y="1849"/>
                    <a:pt x="650" y="2474"/>
                    <a:pt x="50" y="3552"/>
                  </a:cubicBezTo>
                  <a:cubicBezTo>
                    <a:pt x="1" y="3650"/>
                    <a:pt x="1" y="3761"/>
                    <a:pt x="50" y="3847"/>
                  </a:cubicBezTo>
                  <a:cubicBezTo>
                    <a:pt x="650" y="4925"/>
                    <a:pt x="1398" y="5550"/>
                    <a:pt x="2231" y="5697"/>
                  </a:cubicBezTo>
                  <a:cubicBezTo>
                    <a:pt x="2329" y="5709"/>
                    <a:pt x="2427" y="5721"/>
                    <a:pt x="2513" y="5721"/>
                  </a:cubicBezTo>
                  <a:cubicBezTo>
                    <a:pt x="2329" y="6015"/>
                    <a:pt x="2170" y="6420"/>
                    <a:pt x="2108" y="6947"/>
                  </a:cubicBezTo>
                  <a:cubicBezTo>
                    <a:pt x="2084" y="7094"/>
                    <a:pt x="2182" y="7229"/>
                    <a:pt x="2317" y="7265"/>
                  </a:cubicBezTo>
                  <a:cubicBezTo>
                    <a:pt x="2648" y="7363"/>
                    <a:pt x="2942" y="7400"/>
                    <a:pt x="3211" y="7400"/>
                  </a:cubicBezTo>
                  <a:cubicBezTo>
                    <a:pt x="3812" y="7400"/>
                    <a:pt x="4241" y="7204"/>
                    <a:pt x="4522" y="7008"/>
                  </a:cubicBezTo>
                  <a:cubicBezTo>
                    <a:pt x="4645" y="6922"/>
                    <a:pt x="4743" y="6836"/>
                    <a:pt x="4829" y="6751"/>
                  </a:cubicBezTo>
                  <a:cubicBezTo>
                    <a:pt x="4902" y="6873"/>
                    <a:pt x="5000" y="7008"/>
                    <a:pt x="5123" y="7167"/>
                  </a:cubicBezTo>
                  <a:cubicBezTo>
                    <a:pt x="5160" y="7216"/>
                    <a:pt x="5209" y="7241"/>
                    <a:pt x="5258" y="7265"/>
                  </a:cubicBezTo>
                  <a:cubicBezTo>
                    <a:pt x="5233" y="7376"/>
                    <a:pt x="5221" y="7486"/>
                    <a:pt x="5221" y="7596"/>
                  </a:cubicBezTo>
                  <a:cubicBezTo>
                    <a:pt x="5221" y="8344"/>
                    <a:pt x="5772" y="8956"/>
                    <a:pt x="6495" y="9054"/>
                  </a:cubicBezTo>
                  <a:cubicBezTo>
                    <a:pt x="6422" y="9226"/>
                    <a:pt x="6385" y="9422"/>
                    <a:pt x="6385" y="9618"/>
                  </a:cubicBezTo>
                  <a:cubicBezTo>
                    <a:pt x="6385" y="10365"/>
                    <a:pt x="6936" y="10978"/>
                    <a:pt x="7659" y="11064"/>
                  </a:cubicBezTo>
                  <a:cubicBezTo>
                    <a:pt x="7586" y="11248"/>
                    <a:pt x="7549" y="11432"/>
                    <a:pt x="7549" y="11640"/>
                  </a:cubicBezTo>
                  <a:cubicBezTo>
                    <a:pt x="7549" y="12387"/>
                    <a:pt x="8113" y="13000"/>
                    <a:pt x="8823" y="13086"/>
                  </a:cubicBezTo>
                  <a:cubicBezTo>
                    <a:pt x="8750" y="13257"/>
                    <a:pt x="8713" y="13453"/>
                    <a:pt x="8713" y="13649"/>
                  </a:cubicBezTo>
                  <a:cubicBezTo>
                    <a:pt x="8713" y="14458"/>
                    <a:pt x="9363" y="15120"/>
                    <a:pt x="10171" y="15120"/>
                  </a:cubicBezTo>
                  <a:cubicBezTo>
                    <a:pt x="10980" y="15120"/>
                    <a:pt x="11630" y="14458"/>
                    <a:pt x="11630" y="13649"/>
                  </a:cubicBezTo>
                  <a:cubicBezTo>
                    <a:pt x="11630" y="13453"/>
                    <a:pt x="11593" y="13257"/>
                    <a:pt x="11519" y="13086"/>
                  </a:cubicBezTo>
                  <a:cubicBezTo>
                    <a:pt x="12242" y="13000"/>
                    <a:pt x="12794" y="12387"/>
                    <a:pt x="12794" y="11640"/>
                  </a:cubicBezTo>
                  <a:cubicBezTo>
                    <a:pt x="12794" y="11432"/>
                    <a:pt x="12757" y="11248"/>
                    <a:pt x="12683" y="11064"/>
                  </a:cubicBezTo>
                  <a:cubicBezTo>
                    <a:pt x="13394" y="10978"/>
                    <a:pt x="13958" y="10365"/>
                    <a:pt x="13958" y="9618"/>
                  </a:cubicBezTo>
                  <a:cubicBezTo>
                    <a:pt x="13958" y="9422"/>
                    <a:pt x="13921" y="9226"/>
                    <a:pt x="13835" y="9054"/>
                  </a:cubicBezTo>
                  <a:cubicBezTo>
                    <a:pt x="14558" y="8956"/>
                    <a:pt x="15122" y="8344"/>
                    <a:pt x="15122" y="7596"/>
                  </a:cubicBezTo>
                  <a:cubicBezTo>
                    <a:pt x="15122" y="6898"/>
                    <a:pt x="14619" y="6297"/>
                    <a:pt x="13945" y="6175"/>
                  </a:cubicBezTo>
                  <a:cubicBezTo>
                    <a:pt x="13872" y="5439"/>
                    <a:pt x="13247" y="4876"/>
                    <a:pt x="12500" y="4876"/>
                  </a:cubicBezTo>
                  <a:cubicBezTo>
                    <a:pt x="12022" y="4876"/>
                    <a:pt x="11605" y="5096"/>
                    <a:pt x="11335" y="5452"/>
                  </a:cubicBezTo>
                  <a:cubicBezTo>
                    <a:pt x="11127" y="5182"/>
                    <a:pt x="10833" y="4986"/>
                    <a:pt x="10478" y="4900"/>
                  </a:cubicBezTo>
                  <a:cubicBezTo>
                    <a:pt x="10576" y="4263"/>
                    <a:pt x="10980" y="3699"/>
                    <a:pt x="11568" y="3405"/>
                  </a:cubicBezTo>
                  <a:lnTo>
                    <a:pt x="11777" y="3307"/>
                  </a:lnTo>
                  <a:lnTo>
                    <a:pt x="11789" y="3307"/>
                  </a:lnTo>
                  <a:cubicBezTo>
                    <a:pt x="12267" y="3626"/>
                    <a:pt x="12769" y="3908"/>
                    <a:pt x="13321" y="4116"/>
                  </a:cubicBezTo>
                  <a:lnTo>
                    <a:pt x="14203" y="4459"/>
                  </a:lnTo>
                  <a:cubicBezTo>
                    <a:pt x="14240" y="4471"/>
                    <a:pt x="14276" y="4484"/>
                    <a:pt x="14313" y="4484"/>
                  </a:cubicBezTo>
                  <a:cubicBezTo>
                    <a:pt x="14423" y="4484"/>
                    <a:pt x="14534" y="4410"/>
                    <a:pt x="14583" y="4300"/>
                  </a:cubicBezTo>
                  <a:lnTo>
                    <a:pt x="15097" y="2977"/>
                  </a:lnTo>
                  <a:cubicBezTo>
                    <a:pt x="15134" y="2903"/>
                    <a:pt x="15134" y="2817"/>
                    <a:pt x="15097" y="2756"/>
                  </a:cubicBezTo>
                  <a:cubicBezTo>
                    <a:pt x="15061" y="2682"/>
                    <a:pt x="15012" y="2621"/>
                    <a:pt x="14938" y="2597"/>
                  </a:cubicBezTo>
                  <a:lnTo>
                    <a:pt x="14056" y="2241"/>
                  </a:lnTo>
                  <a:cubicBezTo>
                    <a:pt x="12977" y="1825"/>
                    <a:pt x="12058" y="1089"/>
                    <a:pt x="11409" y="134"/>
                  </a:cubicBezTo>
                  <a:cubicBezTo>
                    <a:pt x="11372" y="72"/>
                    <a:pt x="11299" y="23"/>
                    <a:pt x="11225" y="11"/>
                  </a:cubicBezTo>
                  <a:cubicBezTo>
                    <a:pt x="11207" y="8"/>
                    <a:pt x="11188" y="7"/>
                    <a:pt x="11168" y="7"/>
                  </a:cubicBezTo>
                  <a:cubicBezTo>
                    <a:pt x="11110" y="7"/>
                    <a:pt x="11051" y="20"/>
                    <a:pt x="11005" y="48"/>
                  </a:cubicBezTo>
                  <a:lnTo>
                    <a:pt x="9828" y="844"/>
                  </a:lnTo>
                  <a:cubicBezTo>
                    <a:pt x="9693" y="942"/>
                    <a:pt x="9657" y="1126"/>
                    <a:pt x="9755" y="1261"/>
                  </a:cubicBezTo>
                  <a:cubicBezTo>
                    <a:pt x="10171" y="1886"/>
                    <a:pt x="10686" y="2437"/>
                    <a:pt x="11250" y="2903"/>
                  </a:cubicBezTo>
                  <a:cubicBezTo>
                    <a:pt x="10490" y="3295"/>
                    <a:pt x="9975" y="4055"/>
                    <a:pt x="9890" y="4900"/>
                  </a:cubicBezTo>
                  <a:cubicBezTo>
                    <a:pt x="9608" y="4949"/>
                    <a:pt x="9363" y="5084"/>
                    <a:pt x="9167" y="5268"/>
                  </a:cubicBezTo>
                  <a:cubicBezTo>
                    <a:pt x="9154" y="5256"/>
                    <a:pt x="9154" y="5231"/>
                    <a:pt x="9142" y="5219"/>
                  </a:cubicBezTo>
                  <a:lnTo>
                    <a:pt x="8958" y="4900"/>
                  </a:lnTo>
                  <a:cubicBezTo>
                    <a:pt x="8872" y="4753"/>
                    <a:pt x="8787" y="4618"/>
                    <a:pt x="8676" y="4496"/>
                  </a:cubicBezTo>
                  <a:cubicBezTo>
                    <a:pt x="8958" y="4459"/>
                    <a:pt x="9265" y="4337"/>
                    <a:pt x="9559" y="4055"/>
                  </a:cubicBezTo>
                  <a:cubicBezTo>
                    <a:pt x="9988" y="3663"/>
                    <a:pt x="10012" y="3001"/>
                    <a:pt x="9632" y="2572"/>
                  </a:cubicBezTo>
                  <a:cubicBezTo>
                    <a:pt x="9455" y="2376"/>
                    <a:pt x="9209" y="2274"/>
                    <a:pt x="8961" y="2274"/>
                  </a:cubicBezTo>
                  <a:cubicBezTo>
                    <a:pt x="8745" y="2274"/>
                    <a:pt x="8529" y="2351"/>
                    <a:pt x="8358" y="2511"/>
                  </a:cubicBezTo>
                  <a:cubicBezTo>
                    <a:pt x="8235" y="2621"/>
                    <a:pt x="8223" y="2805"/>
                    <a:pt x="8333" y="2927"/>
                  </a:cubicBezTo>
                  <a:cubicBezTo>
                    <a:pt x="8390" y="2990"/>
                    <a:pt x="8469" y="3021"/>
                    <a:pt x="8548" y="3021"/>
                  </a:cubicBezTo>
                  <a:cubicBezTo>
                    <a:pt x="8622" y="3021"/>
                    <a:pt x="8696" y="2993"/>
                    <a:pt x="8750" y="2940"/>
                  </a:cubicBezTo>
                  <a:cubicBezTo>
                    <a:pt x="8812" y="2889"/>
                    <a:pt x="8887" y="2864"/>
                    <a:pt x="8961" y="2864"/>
                  </a:cubicBezTo>
                  <a:cubicBezTo>
                    <a:pt x="9047" y="2864"/>
                    <a:pt x="9132" y="2898"/>
                    <a:pt x="9191" y="2964"/>
                  </a:cubicBezTo>
                  <a:cubicBezTo>
                    <a:pt x="9363" y="3148"/>
                    <a:pt x="9350" y="3442"/>
                    <a:pt x="9154" y="3626"/>
                  </a:cubicBezTo>
                  <a:cubicBezTo>
                    <a:pt x="8923" y="3837"/>
                    <a:pt x="8711" y="3912"/>
                    <a:pt x="8476" y="3912"/>
                  </a:cubicBezTo>
                  <a:cubicBezTo>
                    <a:pt x="8287" y="3912"/>
                    <a:pt x="8083" y="3863"/>
                    <a:pt x="7843" y="3798"/>
                  </a:cubicBezTo>
                  <a:cubicBezTo>
                    <a:pt x="7500" y="3614"/>
                    <a:pt x="7120" y="3491"/>
                    <a:pt x="6728" y="3454"/>
                  </a:cubicBezTo>
                  <a:cubicBezTo>
                    <a:pt x="6961" y="3136"/>
                    <a:pt x="7181" y="2670"/>
                    <a:pt x="7132" y="2131"/>
                  </a:cubicBezTo>
                  <a:cubicBezTo>
                    <a:pt x="7071" y="1396"/>
                    <a:pt x="6520" y="734"/>
                    <a:pt x="5490" y="158"/>
                  </a:cubicBezTo>
                  <a:cubicBezTo>
                    <a:pt x="5448" y="137"/>
                    <a:pt x="5401" y="126"/>
                    <a:pt x="5354" y="126"/>
                  </a:cubicBezTo>
                  <a:cubicBezTo>
                    <a:pt x="5266" y="126"/>
                    <a:pt x="5179" y="164"/>
                    <a:pt x="5123" y="244"/>
                  </a:cubicBezTo>
                  <a:cubicBezTo>
                    <a:pt x="5000" y="391"/>
                    <a:pt x="4902" y="526"/>
                    <a:pt x="4829" y="648"/>
                  </a:cubicBezTo>
                  <a:cubicBezTo>
                    <a:pt x="4743" y="563"/>
                    <a:pt x="4645" y="477"/>
                    <a:pt x="4522" y="391"/>
                  </a:cubicBezTo>
                  <a:cubicBezTo>
                    <a:pt x="4234" y="196"/>
                    <a:pt x="3805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1"/>
            <p:cNvSpPr/>
            <p:nvPr/>
          </p:nvSpPr>
          <p:spPr>
            <a:xfrm>
              <a:off x="3826225" y="10839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09" y="0"/>
                    <a:pt x="135" y="37"/>
                    <a:pt x="86" y="86"/>
                  </a:cubicBezTo>
                  <a:cubicBezTo>
                    <a:pt x="25" y="147"/>
                    <a:pt x="0" y="221"/>
                    <a:pt x="0" y="294"/>
                  </a:cubicBezTo>
                  <a:cubicBezTo>
                    <a:pt x="0" y="368"/>
                    <a:pt x="25" y="454"/>
                    <a:pt x="86" y="503"/>
                  </a:cubicBezTo>
                  <a:cubicBezTo>
                    <a:pt x="135" y="564"/>
                    <a:pt x="209" y="589"/>
                    <a:pt x="295" y="589"/>
                  </a:cubicBezTo>
                  <a:cubicBezTo>
                    <a:pt x="368" y="589"/>
                    <a:pt x="442" y="564"/>
                    <a:pt x="503" y="503"/>
                  </a:cubicBezTo>
                  <a:cubicBezTo>
                    <a:pt x="552" y="454"/>
                    <a:pt x="589" y="368"/>
                    <a:pt x="589" y="294"/>
                  </a:cubicBezTo>
                  <a:cubicBezTo>
                    <a:pt x="589" y="221"/>
                    <a:pt x="552" y="147"/>
                    <a:pt x="503" y="86"/>
                  </a:cubicBezTo>
                  <a:cubicBezTo>
                    <a:pt x="442" y="37"/>
                    <a:pt x="368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7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in our Data</a:t>
            </a:r>
            <a:endParaRPr/>
          </a:p>
        </p:txBody>
      </p:sp>
      <p:sp>
        <p:nvSpPr>
          <p:cNvPr id="651" name="Google Shape;651;p71"/>
          <p:cNvSpPr txBox="1"/>
          <p:nvPr/>
        </p:nvSpPr>
        <p:spPr>
          <a:xfrm>
            <a:off x="893925" y="2991825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Recency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>
            <a:off x="893925" y="35296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Last time County Produced Wine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53" name="Google Shape;653;p71"/>
          <p:cNvSpPr txBox="1"/>
          <p:nvPr/>
        </p:nvSpPr>
        <p:spPr>
          <a:xfrm>
            <a:off x="2766075" y="2991825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Frequency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54" name="Google Shape;654;p71"/>
          <p:cNvSpPr txBox="1"/>
          <p:nvPr/>
        </p:nvSpPr>
        <p:spPr>
          <a:xfrm>
            <a:off x="2766075" y="35296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Actual Harvested Acres - Mean Value of Harvested Acres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4638225" y="2991825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Monetary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56" name="Google Shape;656;p71"/>
          <p:cNvSpPr txBox="1"/>
          <p:nvPr/>
        </p:nvSpPr>
        <p:spPr>
          <a:xfrm>
            <a:off x="4638225" y="35296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Total Value of each County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6510375" y="2991825"/>
            <a:ext cx="173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Conclusion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658" name="Google Shape;658;p71"/>
          <p:cNvSpPr txBox="1"/>
          <p:nvPr/>
        </p:nvSpPr>
        <p:spPr>
          <a:xfrm>
            <a:off x="6510375" y="3529625"/>
            <a:ext cx="1739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Rank Assignments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59" name="Google Shape;659;p71"/>
          <p:cNvCxnSpPr/>
          <p:nvPr/>
        </p:nvCxnSpPr>
        <p:spPr>
          <a:xfrm>
            <a:off x="900975" y="3454625"/>
            <a:ext cx="17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71"/>
          <p:cNvCxnSpPr/>
          <p:nvPr/>
        </p:nvCxnSpPr>
        <p:spPr>
          <a:xfrm>
            <a:off x="2773125" y="3454625"/>
            <a:ext cx="17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71"/>
          <p:cNvCxnSpPr/>
          <p:nvPr/>
        </p:nvCxnSpPr>
        <p:spPr>
          <a:xfrm>
            <a:off x="4645275" y="3454625"/>
            <a:ext cx="17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71"/>
          <p:cNvCxnSpPr/>
          <p:nvPr/>
        </p:nvCxnSpPr>
        <p:spPr>
          <a:xfrm>
            <a:off x="6517425" y="3454625"/>
            <a:ext cx="17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71"/>
          <p:cNvSpPr txBox="1">
            <a:spLocks noGrp="1"/>
          </p:cNvSpPr>
          <p:nvPr>
            <p:ph type="title" idx="4294967295"/>
          </p:nvPr>
        </p:nvSpPr>
        <p:spPr>
          <a:xfrm>
            <a:off x="512182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664" name="Google Shape;664;p71"/>
          <p:cNvSpPr txBox="1">
            <a:spLocks noGrp="1"/>
          </p:cNvSpPr>
          <p:nvPr>
            <p:ph type="title" idx="4294967295"/>
          </p:nvPr>
        </p:nvSpPr>
        <p:spPr>
          <a:xfrm>
            <a:off x="699397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04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grpSp>
        <p:nvGrpSpPr>
          <p:cNvPr id="665" name="Google Shape;665;p71"/>
          <p:cNvGrpSpPr/>
          <p:nvPr/>
        </p:nvGrpSpPr>
        <p:grpSpPr>
          <a:xfrm>
            <a:off x="3378129" y="1691580"/>
            <a:ext cx="515591" cy="515591"/>
            <a:chOff x="1356200" y="2596950"/>
            <a:chExt cx="377750" cy="377750"/>
          </a:xfrm>
        </p:grpSpPr>
        <p:sp>
          <p:nvSpPr>
            <p:cNvPr id="666" name="Google Shape;666;p71"/>
            <p:cNvSpPr/>
            <p:nvPr/>
          </p:nvSpPr>
          <p:spPr>
            <a:xfrm>
              <a:off x="1356200" y="2658825"/>
              <a:ext cx="377750" cy="315875"/>
            </a:xfrm>
            <a:custGeom>
              <a:avLst/>
              <a:gdLst/>
              <a:ahLst/>
              <a:cxnLst/>
              <a:rect l="l" t="t" r="r" b="b"/>
              <a:pathLst>
                <a:path w="15110" h="12635" extrusionOk="0">
                  <a:moveTo>
                    <a:pt x="2880" y="4216"/>
                  </a:moveTo>
                  <a:cubicBezTo>
                    <a:pt x="3358" y="4216"/>
                    <a:pt x="3750" y="4608"/>
                    <a:pt x="3750" y="5086"/>
                  </a:cubicBezTo>
                  <a:cubicBezTo>
                    <a:pt x="3750" y="5551"/>
                    <a:pt x="3395" y="5931"/>
                    <a:pt x="2941" y="5956"/>
                  </a:cubicBezTo>
                  <a:lnTo>
                    <a:pt x="2819" y="5956"/>
                  </a:lnTo>
                  <a:cubicBezTo>
                    <a:pt x="2365" y="5931"/>
                    <a:pt x="1998" y="5551"/>
                    <a:pt x="1998" y="5086"/>
                  </a:cubicBezTo>
                  <a:cubicBezTo>
                    <a:pt x="1998" y="4608"/>
                    <a:pt x="2390" y="4216"/>
                    <a:pt x="2880" y="4216"/>
                  </a:cubicBezTo>
                  <a:close/>
                  <a:moveTo>
                    <a:pt x="5220" y="4216"/>
                  </a:moveTo>
                  <a:cubicBezTo>
                    <a:pt x="5698" y="4216"/>
                    <a:pt x="6090" y="4608"/>
                    <a:pt x="6090" y="5086"/>
                  </a:cubicBezTo>
                  <a:cubicBezTo>
                    <a:pt x="6090" y="5551"/>
                    <a:pt x="5723" y="5931"/>
                    <a:pt x="5269" y="5956"/>
                  </a:cubicBezTo>
                  <a:lnTo>
                    <a:pt x="5159" y="5956"/>
                  </a:lnTo>
                  <a:cubicBezTo>
                    <a:pt x="4706" y="5931"/>
                    <a:pt x="4338" y="5551"/>
                    <a:pt x="4338" y="5086"/>
                  </a:cubicBezTo>
                  <a:cubicBezTo>
                    <a:pt x="4338" y="4608"/>
                    <a:pt x="4730" y="4216"/>
                    <a:pt x="5220" y="4216"/>
                  </a:cubicBezTo>
                  <a:close/>
                  <a:moveTo>
                    <a:pt x="7549" y="4216"/>
                  </a:moveTo>
                  <a:cubicBezTo>
                    <a:pt x="8039" y="4216"/>
                    <a:pt x="8431" y="4608"/>
                    <a:pt x="8431" y="5086"/>
                  </a:cubicBezTo>
                  <a:cubicBezTo>
                    <a:pt x="8431" y="5551"/>
                    <a:pt x="8063" y="5931"/>
                    <a:pt x="7610" y="5956"/>
                  </a:cubicBezTo>
                  <a:lnTo>
                    <a:pt x="7487" y="5956"/>
                  </a:lnTo>
                  <a:cubicBezTo>
                    <a:pt x="7034" y="5931"/>
                    <a:pt x="6679" y="5551"/>
                    <a:pt x="6679" y="5086"/>
                  </a:cubicBezTo>
                  <a:cubicBezTo>
                    <a:pt x="6679" y="4608"/>
                    <a:pt x="7071" y="4216"/>
                    <a:pt x="7549" y="4216"/>
                  </a:cubicBezTo>
                  <a:close/>
                  <a:moveTo>
                    <a:pt x="9889" y="4216"/>
                  </a:moveTo>
                  <a:cubicBezTo>
                    <a:pt x="10367" y="4216"/>
                    <a:pt x="10759" y="4608"/>
                    <a:pt x="10759" y="5086"/>
                  </a:cubicBezTo>
                  <a:cubicBezTo>
                    <a:pt x="10759" y="5551"/>
                    <a:pt x="10404" y="5931"/>
                    <a:pt x="9950" y="5956"/>
                  </a:cubicBezTo>
                  <a:lnTo>
                    <a:pt x="9828" y="5956"/>
                  </a:lnTo>
                  <a:cubicBezTo>
                    <a:pt x="9374" y="5931"/>
                    <a:pt x="9019" y="5551"/>
                    <a:pt x="9019" y="5086"/>
                  </a:cubicBezTo>
                  <a:cubicBezTo>
                    <a:pt x="9019" y="4608"/>
                    <a:pt x="9411" y="4216"/>
                    <a:pt x="9889" y="4216"/>
                  </a:cubicBezTo>
                  <a:close/>
                  <a:moveTo>
                    <a:pt x="12230" y="4216"/>
                  </a:moveTo>
                  <a:cubicBezTo>
                    <a:pt x="12707" y="4216"/>
                    <a:pt x="13100" y="4608"/>
                    <a:pt x="13100" y="5086"/>
                  </a:cubicBezTo>
                  <a:cubicBezTo>
                    <a:pt x="13100" y="5551"/>
                    <a:pt x="12744" y="5931"/>
                    <a:pt x="12291" y="5956"/>
                  </a:cubicBezTo>
                  <a:lnTo>
                    <a:pt x="12168" y="5956"/>
                  </a:lnTo>
                  <a:cubicBezTo>
                    <a:pt x="11715" y="5931"/>
                    <a:pt x="11360" y="5551"/>
                    <a:pt x="11360" y="5086"/>
                  </a:cubicBezTo>
                  <a:cubicBezTo>
                    <a:pt x="11360" y="4608"/>
                    <a:pt x="11752" y="4216"/>
                    <a:pt x="12230" y="4216"/>
                  </a:cubicBezTo>
                  <a:close/>
                  <a:moveTo>
                    <a:pt x="4044" y="5968"/>
                  </a:moveTo>
                  <a:cubicBezTo>
                    <a:pt x="4130" y="6078"/>
                    <a:pt x="4228" y="6176"/>
                    <a:pt x="4338" y="6250"/>
                  </a:cubicBezTo>
                  <a:cubicBezTo>
                    <a:pt x="4228" y="6336"/>
                    <a:pt x="4130" y="6434"/>
                    <a:pt x="4044" y="6544"/>
                  </a:cubicBezTo>
                  <a:cubicBezTo>
                    <a:pt x="3958" y="6434"/>
                    <a:pt x="3873" y="6336"/>
                    <a:pt x="3762" y="6250"/>
                  </a:cubicBezTo>
                  <a:cubicBezTo>
                    <a:pt x="3873" y="6176"/>
                    <a:pt x="3958" y="6078"/>
                    <a:pt x="4044" y="5968"/>
                  </a:cubicBezTo>
                  <a:close/>
                  <a:moveTo>
                    <a:pt x="6385" y="5968"/>
                  </a:moveTo>
                  <a:cubicBezTo>
                    <a:pt x="6470" y="6078"/>
                    <a:pt x="6556" y="6176"/>
                    <a:pt x="6666" y="6250"/>
                  </a:cubicBezTo>
                  <a:cubicBezTo>
                    <a:pt x="6556" y="6336"/>
                    <a:pt x="6470" y="6434"/>
                    <a:pt x="6385" y="6544"/>
                  </a:cubicBezTo>
                  <a:cubicBezTo>
                    <a:pt x="6299" y="6434"/>
                    <a:pt x="6201" y="6336"/>
                    <a:pt x="6103" y="6250"/>
                  </a:cubicBezTo>
                  <a:cubicBezTo>
                    <a:pt x="6201" y="6176"/>
                    <a:pt x="6299" y="6078"/>
                    <a:pt x="6385" y="5968"/>
                  </a:cubicBezTo>
                  <a:close/>
                  <a:moveTo>
                    <a:pt x="8725" y="5968"/>
                  </a:moveTo>
                  <a:cubicBezTo>
                    <a:pt x="8799" y="6078"/>
                    <a:pt x="8897" y="6176"/>
                    <a:pt x="9007" y="6250"/>
                  </a:cubicBezTo>
                  <a:cubicBezTo>
                    <a:pt x="8897" y="6336"/>
                    <a:pt x="8799" y="6434"/>
                    <a:pt x="8725" y="6544"/>
                  </a:cubicBezTo>
                  <a:cubicBezTo>
                    <a:pt x="8639" y="6434"/>
                    <a:pt x="8541" y="6336"/>
                    <a:pt x="8431" y="6250"/>
                  </a:cubicBezTo>
                  <a:cubicBezTo>
                    <a:pt x="8541" y="6176"/>
                    <a:pt x="8639" y="6078"/>
                    <a:pt x="8725" y="5968"/>
                  </a:cubicBezTo>
                  <a:close/>
                  <a:moveTo>
                    <a:pt x="11065" y="5968"/>
                  </a:moveTo>
                  <a:cubicBezTo>
                    <a:pt x="11139" y="6078"/>
                    <a:pt x="11237" y="6176"/>
                    <a:pt x="11347" y="6250"/>
                  </a:cubicBezTo>
                  <a:cubicBezTo>
                    <a:pt x="11237" y="6336"/>
                    <a:pt x="11139" y="6434"/>
                    <a:pt x="11065" y="6544"/>
                  </a:cubicBezTo>
                  <a:cubicBezTo>
                    <a:pt x="10980" y="6434"/>
                    <a:pt x="10882" y="6336"/>
                    <a:pt x="10771" y="6250"/>
                  </a:cubicBezTo>
                  <a:cubicBezTo>
                    <a:pt x="10882" y="6176"/>
                    <a:pt x="10980" y="6078"/>
                    <a:pt x="11065" y="5968"/>
                  </a:cubicBezTo>
                  <a:close/>
                  <a:moveTo>
                    <a:pt x="2941" y="6544"/>
                  </a:moveTo>
                  <a:cubicBezTo>
                    <a:pt x="3395" y="6581"/>
                    <a:pt x="3750" y="6961"/>
                    <a:pt x="3750" y="7414"/>
                  </a:cubicBezTo>
                  <a:cubicBezTo>
                    <a:pt x="3750" y="7904"/>
                    <a:pt x="3358" y="8296"/>
                    <a:pt x="2880" y="8296"/>
                  </a:cubicBezTo>
                  <a:cubicBezTo>
                    <a:pt x="2390" y="8296"/>
                    <a:pt x="1998" y="7904"/>
                    <a:pt x="1998" y="7414"/>
                  </a:cubicBezTo>
                  <a:cubicBezTo>
                    <a:pt x="1998" y="6961"/>
                    <a:pt x="2365" y="6581"/>
                    <a:pt x="2819" y="6544"/>
                  </a:cubicBezTo>
                  <a:close/>
                  <a:moveTo>
                    <a:pt x="5269" y="6544"/>
                  </a:moveTo>
                  <a:cubicBezTo>
                    <a:pt x="5723" y="6581"/>
                    <a:pt x="6090" y="6961"/>
                    <a:pt x="6090" y="7414"/>
                  </a:cubicBezTo>
                  <a:cubicBezTo>
                    <a:pt x="6090" y="7904"/>
                    <a:pt x="5698" y="8296"/>
                    <a:pt x="5220" y="8296"/>
                  </a:cubicBezTo>
                  <a:cubicBezTo>
                    <a:pt x="4730" y="8296"/>
                    <a:pt x="4338" y="7904"/>
                    <a:pt x="4338" y="7414"/>
                  </a:cubicBezTo>
                  <a:cubicBezTo>
                    <a:pt x="4338" y="6961"/>
                    <a:pt x="4706" y="6581"/>
                    <a:pt x="5159" y="6544"/>
                  </a:cubicBezTo>
                  <a:close/>
                  <a:moveTo>
                    <a:pt x="7610" y="6544"/>
                  </a:moveTo>
                  <a:cubicBezTo>
                    <a:pt x="8063" y="6581"/>
                    <a:pt x="8431" y="6961"/>
                    <a:pt x="8431" y="7414"/>
                  </a:cubicBezTo>
                  <a:cubicBezTo>
                    <a:pt x="8431" y="7904"/>
                    <a:pt x="8039" y="8296"/>
                    <a:pt x="7549" y="8296"/>
                  </a:cubicBezTo>
                  <a:cubicBezTo>
                    <a:pt x="7071" y="8296"/>
                    <a:pt x="6679" y="7904"/>
                    <a:pt x="6679" y="7414"/>
                  </a:cubicBezTo>
                  <a:cubicBezTo>
                    <a:pt x="6679" y="6961"/>
                    <a:pt x="7034" y="6581"/>
                    <a:pt x="7487" y="6544"/>
                  </a:cubicBezTo>
                  <a:close/>
                  <a:moveTo>
                    <a:pt x="9950" y="6544"/>
                  </a:moveTo>
                  <a:cubicBezTo>
                    <a:pt x="10404" y="6581"/>
                    <a:pt x="10759" y="6961"/>
                    <a:pt x="10759" y="7414"/>
                  </a:cubicBezTo>
                  <a:cubicBezTo>
                    <a:pt x="10759" y="7904"/>
                    <a:pt x="10367" y="8296"/>
                    <a:pt x="9889" y="8296"/>
                  </a:cubicBezTo>
                  <a:cubicBezTo>
                    <a:pt x="9411" y="8296"/>
                    <a:pt x="9019" y="7904"/>
                    <a:pt x="9019" y="7414"/>
                  </a:cubicBezTo>
                  <a:cubicBezTo>
                    <a:pt x="9019" y="6961"/>
                    <a:pt x="9374" y="6581"/>
                    <a:pt x="9828" y="6544"/>
                  </a:cubicBezTo>
                  <a:close/>
                  <a:moveTo>
                    <a:pt x="12291" y="6544"/>
                  </a:moveTo>
                  <a:cubicBezTo>
                    <a:pt x="12744" y="6581"/>
                    <a:pt x="13100" y="6961"/>
                    <a:pt x="13100" y="7414"/>
                  </a:cubicBezTo>
                  <a:cubicBezTo>
                    <a:pt x="13100" y="7904"/>
                    <a:pt x="12707" y="8296"/>
                    <a:pt x="12230" y="8296"/>
                  </a:cubicBezTo>
                  <a:cubicBezTo>
                    <a:pt x="11752" y="8296"/>
                    <a:pt x="11360" y="7904"/>
                    <a:pt x="11360" y="7414"/>
                  </a:cubicBezTo>
                  <a:cubicBezTo>
                    <a:pt x="11360" y="6961"/>
                    <a:pt x="11715" y="6581"/>
                    <a:pt x="12168" y="6544"/>
                  </a:cubicBezTo>
                  <a:close/>
                  <a:moveTo>
                    <a:pt x="4044" y="8296"/>
                  </a:moveTo>
                  <a:cubicBezTo>
                    <a:pt x="4130" y="8407"/>
                    <a:pt x="4228" y="8505"/>
                    <a:pt x="4338" y="8590"/>
                  </a:cubicBezTo>
                  <a:cubicBezTo>
                    <a:pt x="4228" y="8676"/>
                    <a:pt x="4130" y="8762"/>
                    <a:pt x="4044" y="8872"/>
                  </a:cubicBezTo>
                  <a:cubicBezTo>
                    <a:pt x="3958" y="8762"/>
                    <a:pt x="3873" y="8676"/>
                    <a:pt x="3762" y="8590"/>
                  </a:cubicBezTo>
                  <a:cubicBezTo>
                    <a:pt x="3873" y="8505"/>
                    <a:pt x="3958" y="8407"/>
                    <a:pt x="4044" y="8296"/>
                  </a:cubicBezTo>
                  <a:close/>
                  <a:moveTo>
                    <a:pt x="6385" y="8296"/>
                  </a:moveTo>
                  <a:cubicBezTo>
                    <a:pt x="6470" y="8407"/>
                    <a:pt x="6568" y="8505"/>
                    <a:pt x="6666" y="8590"/>
                  </a:cubicBezTo>
                  <a:cubicBezTo>
                    <a:pt x="6568" y="8676"/>
                    <a:pt x="6470" y="8762"/>
                    <a:pt x="6385" y="8872"/>
                  </a:cubicBezTo>
                  <a:cubicBezTo>
                    <a:pt x="6299" y="8762"/>
                    <a:pt x="6201" y="8676"/>
                    <a:pt x="6090" y="8590"/>
                  </a:cubicBezTo>
                  <a:cubicBezTo>
                    <a:pt x="6201" y="8505"/>
                    <a:pt x="6299" y="8407"/>
                    <a:pt x="6385" y="8296"/>
                  </a:cubicBezTo>
                  <a:close/>
                  <a:moveTo>
                    <a:pt x="8725" y="8296"/>
                  </a:moveTo>
                  <a:cubicBezTo>
                    <a:pt x="8799" y="8407"/>
                    <a:pt x="8897" y="8505"/>
                    <a:pt x="9007" y="8590"/>
                  </a:cubicBezTo>
                  <a:cubicBezTo>
                    <a:pt x="8897" y="8676"/>
                    <a:pt x="8799" y="8762"/>
                    <a:pt x="8725" y="8872"/>
                  </a:cubicBezTo>
                  <a:cubicBezTo>
                    <a:pt x="8639" y="8762"/>
                    <a:pt x="8541" y="8676"/>
                    <a:pt x="8431" y="8590"/>
                  </a:cubicBezTo>
                  <a:cubicBezTo>
                    <a:pt x="8541" y="8505"/>
                    <a:pt x="8639" y="8407"/>
                    <a:pt x="8725" y="8296"/>
                  </a:cubicBezTo>
                  <a:close/>
                  <a:moveTo>
                    <a:pt x="11065" y="8296"/>
                  </a:moveTo>
                  <a:cubicBezTo>
                    <a:pt x="11139" y="8407"/>
                    <a:pt x="11237" y="8505"/>
                    <a:pt x="11347" y="8590"/>
                  </a:cubicBezTo>
                  <a:cubicBezTo>
                    <a:pt x="11237" y="8676"/>
                    <a:pt x="11139" y="8762"/>
                    <a:pt x="11065" y="8872"/>
                  </a:cubicBezTo>
                  <a:cubicBezTo>
                    <a:pt x="10980" y="8762"/>
                    <a:pt x="10882" y="8676"/>
                    <a:pt x="10771" y="8590"/>
                  </a:cubicBezTo>
                  <a:cubicBezTo>
                    <a:pt x="10882" y="8505"/>
                    <a:pt x="10980" y="8407"/>
                    <a:pt x="11065" y="8296"/>
                  </a:cubicBezTo>
                  <a:close/>
                  <a:moveTo>
                    <a:pt x="2880" y="8884"/>
                  </a:moveTo>
                  <a:cubicBezTo>
                    <a:pt x="3358" y="8884"/>
                    <a:pt x="3750" y="9277"/>
                    <a:pt x="3750" y="9754"/>
                  </a:cubicBezTo>
                  <a:cubicBezTo>
                    <a:pt x="3750" y="10245"/>
                    <a:pt x="3358" y="10637"/>
                    <a:pt x="2880" y="10637"/>
                  </a:cubicBezTo>
                  <a:cubicBezTo>
                    <a:pt x="2390" y="10637"/>
                    <a:pt x="1998" y="10245"/>
                    <a:pt x="1998" y="9754"/>
                  </a:cubicBezTo>
                  <a:cubicBezTo>
                    <a:pt x="1998" y="9277"/>
                    <a:pt x="2390" y="8884"/>
                    <a:pt x="2880" y="8884"/>
                  </a:cubicBezTo>
                  <a:close/>
                  <a:moveTo>
                    <a:pt x="5220" y="8884"/>
                  </a:moveTo>
                  <a:cubicBezTo>
                    <a:pt x="5698" y="8884"/>
                    <a:pt x="6090" y="9277"/>
                    <a:pt x="6090" y="9754"/>
                  </a:cubicBezTo>
                  <a:cubicBezTo>
                    <a:pt x="6090" y="10245"/>
                    <a:pt x="5698" y="10637"/>
                    <a:pt x="5220" y="10637"/>
                  </a:cubicBezTo>
                  <a:cubicBezTo>
                    <a:pt x="4730" y="10637"/>
                    <a:pt x="4338" y="10245"/>
                    <a:pt x="4338" y="9754"/>
                  </a:cubicBezTo>
                  <a:cubicBezTo>
                    <a:pt x="4338" y="9277"/>
                    <a:pt x="4730" y="8884"/>
                    <a:pt x="5220" y="8884"/>
                  </a:cubicBezTo>
                  <a:close/>
                  <a:moveTo>
                    <a:pt x="7549" y="8884"/>
                  </a:moveTo>
                  <a:cubicBezTo>
                    <a:pt x="8039" y="8884"/>
                    <a:pt x="8431" y="9277"/>
                    <a:pt x="8431" y="9754"/>
                  </a:cubicBezTo>
                  <a:cubicBezTo>
                    <a:pt x="8431" y="10245"/>
                    <a:pt x="8039" y="10637"/>
                    <a:pt x="7549" y="10637"/>
                  </a:cubicBezTo>
                  <a:cubicBezTo>
                    <a:pt x="7071" y="10637"/>
                    <a:pt x="6679" y="10245"/>
                    <a:pt x="6679" y="9754"/>
                  </a:cubicBezTo>
                  <a:cubicBezTo>
                    <a:pt x="6679" y="9277"/>
                    <a:pt x="7071" y="8884"/>
                    <a:pt x="7549" y="8884"/>
                  </a:cubicBezTo>
                  <a:close/>
                  <a:moveTo>
                    <a:pt x="9889" y="8884"/>
                  </a:moveTo>
                  <a:cubicBezTo>
                    <a:pt x="10367" y="8884"/>
                    <a:pt x="10759" y="9277"/>
                    <a:pt x="10759" y="9754"/>
                  </a:cubicBezTo>
                  <a:cubicBezTo>
                    <a:pt x="10759" y="10245"/>
                    <a:pt x="10367" y="10637"/>
                    <a:pt x="9889" y="10637"/>
                  </a:cubicBezTo>
                  <a:cubicBezTo>
                    <a:pt x="9411" y="10637"/>
                    <a:pt x="9019" y="10245"/>
                    <a:pt x="9019" y="9754"/>
                  </a:cubicBezTo>
                  <a:cubicBezTo>
                    <a:pt x="9019" y="9277"/>
                    <a:pt x="9411" y="8884"/>
                    <a:pt x="9889" y="8884"/>
                  </a:cubicBezTo>
                  <a:close/>
                  <a:moveTo>
                    <a:pt x="12230" y="8884"/>
                  </a:moveTo>
                  <a:cubicBezTo>
                    <a:pt x="12707" y="8884"/>
                    <a:pt x="13100" y="9277"/>
                    <a:pt x="13100" y="9754"/>
                  </a:cubicBezTo>
                  <a:cubicBezTo>
                    <a:pt x="13100" y="10245"/>
                    <a:pt x="12707" y="10637"/>
                    <a:pt x="12230" y="10637"/>
                  </a:cubicBezTo>
                  <a:cubicBezTo>
                    <a:pt x="11752" y="10637"/>
                    <a:pt x="11360" y="10245"/>
                    <a:pt x="11360" y="9754"/>
                  </a:cubicBezTo>
                  <a:cubicBezTo>
                    <a:pt x="11360" y="9277"/>
                    <a:pt x="11752" y="8884"/>
                    <a:pt x="12230" y="8884"/>
                  </a:cubicBezTo>
                  <a:close/>
                  <a:moveTo>
                    <a:pt x="14521" y="601"/>
                  </a:moveTo>
                  <a:lnTo>
                    <a:pt x="14521" y="10931"/>
                  </a:lnTo>
                  <a:cubicBezTo>
                    <a:pt x="14521" y="11543"/>
                    <a:pt x="14019" y="12046"/>
                    <a:pt x="13394" y="12046"/>
                  </a:cubicBezTo>
                  <a:lnTo>
                    <a:pt x="1704" y="12046"/>
                  </a:lnTo>
                  <a:cubicBezTo>
                    <a:pt x="1091" y="12046"/>
                    <a:pt x="589" y="11543"/>
                    <a:pt x="589" y="10931"/>
                  </a:cubicBezTo>
                  <a:lnTo>
                    <a:pt x="589" y="601"/>
                  </a:lnTo>
                  <a:lnTo>
                    <a:pt x="1410" y="601"/>
                  </a:lnTo>
                  <a:lnTo>
                    <a:pt x="1410" y="10931"/>
                  </a:lnTo>
                  <a:cubicBezTo>
                    <a:pt x="1410" y="11090"/>
                    <a:pt x="1544" y="11225"/>
                    <a:pt x="1704" y="11225"/>
                  </a:cubicBezTo>
                  <a:lnTo>
                    <a:pt x="13394" y="11225"/>
                  </a:lnTo>
                  <a:cubicBezTo>
                    <a:pt x="13565" y="11225"/>
                    <a:pt x="13688" y="11090"/>
                    <a:pt x="13688" y="10931"/>
                  </a:cubicBezTo>
                  <a:lnTo>
                    <a:pt x="13688" y="601"/>
                  </a:lnTo>
                  <a:close/>
                  <a:moveTo>
                    <a:pt x="295" y="0"/>
                  </a:moveTo>
                  <a:cubicBezTo>
                    <a:pt x="123" y="0"/>
                    <a:pt x="0" y="135"/>
                    <a:pt x="0" y="295"/>
                  </a:cubicBezTo>
                  <a:lnTo>
                    <a:pt x="0" y="10931"/>
                  </a:lnTo>
                  <a:cubicBezTo>
                    <a:pt x="0" y="11874"/>
                    <a:pt x="760" y="12634"/>
                    <a:pt x="1704" y="12634"/>
                  </a:cubicBezTo>
                  <a:lnTo>
                    <a:pt x="13394" y="12634"/>
                  </a:lnTo>
                  <a:cubicBezTo>
                    <a:pt x="14337" y="12634"/>
                    <a:pt x="15109" y="11874"/>
                    <a:pt x="15109" y="10931"/>
                  </a:cubicBezTo>
                  <a:lnTo>
                    <a:pt x="15109" y="295"/>
                  </a:lnTo>
                  <a:cubicBezTo>
                    <a:pt x="15109" y="135"/>
                    <a:pt x="14974" y="0"/>
                    <a:pt x="14815" y="0"/>
                  </a:cubicBezTo>
                  <a:lnTo>
                    <a:pt x="13394" y="0"/>
                  </a:lnTo>
                  <a:cubicBezTo>
                    <a:pt x="13234" y="0"/>
                    <a:pt x="13100" y="135"/>
                    <a:pt x="13100" y="295"/>
                  </a:cubicBezTo>
                  <a:lnTo>
                    <a:pt x="13100" y="3909"/>
                  </a:lnTo>
                  <a:cubicBezTo>
                    <a:pt x="12854" y="3726"/>
                    <a:pt x="12560" y="3615"/>
                    <a:pt x="12230" y="3615"/>
                  </a:cubicBezTo>
                  <a:cubicBezTo>
                    <a:pt x="11752" y="3615"/>
                    <a:pt x="11323" y="3848"/>
                    <a:pt x="11065" y="4204"/>
                  </a:cubicBezTo>
                  <a:cubicBezTo>
                    <a:pt x="10796" y="3848"/>
                    <a:pt x="10367" y="3615"/>
                    <a:pt x="9889" y="3615"/>
                  </a:cubicBezTo>
                  <a:cubicBezTo>
                    <a:pt x="9411" y="3615"/>
                    <a:pt x="8995" y="3848"/>
                    <a:pt x="8725" y="4204"/>
                  </a:cubicBezTo>
                  <a:cubicBezTo>
                    <a:pt x="8455" y="3848"/>
                    <a:pt x="8027" y="3615"/>
                    <a:pt x="7549" y="3615"/>
                  </a:cubicBezTo>
                  <a:cubicBezTo>
                    <a:pt x="7071" y="3615"/>
                    <a:pt x="6654" y="3848"/>
                    <a:pt x="6385" y="4204"/>
                  </a:cubicBezTo>
                  <a:cubicBezTo>
                    <a:pt x="6115" y="3848"/>
                    <a:pt x="5686" y="3615"/>
                    <a:pt x="5220" y="3615"/>
                  </a:cubicBezTo>
                  <a:cubicBezTo>
                    <a:pt x="4743" y="3615"/>
                    <a:pt x="4314" y="3848"/>
                    <a:pt x="4044" y="4204"/>
                  </a:cubicBezTo>
                  <a:cubicBezTo>
                    <a:pt x="3775" y="3848"/>
                    <a:pt x="3358" y="3615"/>
                    <a:pt x="2880" y="3615"/>
                  </a:cubicBezTo>
                  <a:cubicBezTo>
                    <a:pt x="2549" y="3615"/>
                    <a:pt x="2243" y="3726"/>
                    <a:pt x="1998" y="3909"/>
                  </a:cubicBezTo>
                  <a:lnTo>
                    <a:pt x="1998" y="295"/>
                  </a:lnTo>
                  <a:cubicBezTo>
                    <a:pt x="1998" y="135"/>
                    <a:pt x="1875" y="0"/>
                    <a:pt x="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1"/>
            <p:cNvSpPr/>
            <p:nvPr/>
          </p:nvSpPr>
          <p:spPr>
            <a:xfrm>
              <a:off x="1421150" y="2596950"/>
              <a:ext cx="247850" cy="137250"/>
            </a:xfrm>
            <a:custGeom>
              <a:avLst/>
              <a:gdLst/>
              <a:ahLst/>
              <a:cxnLst/>
              <a:rect l="l" t="t" r="r" b="b"/>
              <a:pathLst>
                <a:path w="9914" h="5490" extrusionOk="0">
                  <a:moveTo>
                    <a:pt x="4951" y="588"/>
                  </a:moveTo>
                  <a:cubicBezTo>
                    <a:pt x="5318" y="588"/>
                    <a:pt x="5612" y="883"/>
                    <a:pt x="5612" y="1250"/>
                  </a:cubicBezTo>
                  <a:lnTo>
                    <a:pt x="5612" y="3480"/>
                  </a:lnTo>
                  <a:lnTo>
                    <a:pt x="4289" y="3480"/>
                  </a:lnTo>
                  <a:lnTo>
                    <a:pt x="4289" y="1250"/>
                  </a:lnTo>
                  <a:cubicBezTo>
                    <a:pt x="4289" y="883"/>
                    <a:pt x="4595" y="588"/>
                    <a:pt x="4951" y="588"/>
                  </a:cubicBezTo>
                  <a:close/>
                  <a:moveTo>
                    <a:pt x="4951" y="0"/>
                  </a:moveTo>
                  <a:cubicBezTo>
                    <a:pt x="4264" y="0"/>
                    <a:pt x="3701" y="564"/>
                    <a:pt x="3701" y="1250"/>
                  </a:cubicBezTo>
                  <a:lnTo>
                    <a:pt x="3701" y="3480"/>
                  </a:lnTo>
                  <a:lnTo>
                    <a:pt x="1005" y="3480"/>
                  </a:lnTo>
                  <a:cubicBezTo>
                    <a:pt x="441" y="3480"/>
                    <a:pt x="0" y="3934"/>
                    <a:pt x="0" y="4485"/>
                  </a:cubicBezTo>
                  <a:cubicBezTo>
                    <a:pt x="0" y="5037"/>
                    <a:pt x="441" y="5490"/>
                    <a:pt x="1005" y="5490"/>
                  </a:cubicBezTo>
                  <a:lnTo>
                    <a:pt x="3603" y="5490"/>
                  </a:lnTo>
                  <a:cubicBezTo>
                    <a:pt x="3774" y="5490"/>
                    <a:pt x="3897" y="5355"/>
                    <a:pt x="3897" y="5196"/>
                  </a:cubicBezTo>
                  <a:cubicBezTo>
                    <a:pt x="3897" y="5037"/>
                    <a:pt x="3774" y="4902"/>
                    <a:pt x="3603" y="4902"/>
                  </a:cubicBezTo>
                  <a:lnTo>
                    <a:pt x="1005" y="4902"/>
                  </a:lnTo>
                  <a:cubicBezTo>
                    <a:pt x="772" y="4902"/>
                    <a:pt x="588" y="4718"/>
                    <a:pt x="588" y="4485"/>
                  </a:cubicBezTo>
                  <a:cubicBezTo>
                    <a:pt x="588" y="4265"/>
                    <a:pt x="772" y="4068"/>
                    <a:pt x="1005" y="4068"/>
                  </a:cubicBezTo>
                  <a:lnTo>
                    <a:pt x="8909" y="4068"/>
                  </a:lnTo>
                  <a:cubicBezTo>
                    <a:pt x="9141" y="4068"/>
                    <a:pt x="9325" y="4265"/>
                    <a:pt x="9325" y="4485"/>
                  </a:cubicBezTo>
                  <a:cubicBezTo>
                    <a:pt x="9325" y="4718"/>
                    <a:pt x="9141" y="4902"/>
                    <a:pt x="8909" y="4902"/>
                  </a:cubicBezTo>
                  <a:lnTo>
                    <a:pt x="6299" y="4902"/>
                  </a:lnTo>
                  <a:cubicBezTo>
                    <a:pt x="6127" y="4902"/>
                    <a:pt x="6004" y="5037"/>
                    <a:pt x="6004" y="5196"/>
                  </a:cubicBezTo>
                  <a:cubicBezTo>
                    <a:pt x="6004" y="5355"/>
                    <a:pt x="6127" y="5490"/>
                    <a:pt x="6299" y="5490"/>
                  </a:cubicBezTo>
                  <a:lnTo>
                    <a:pt x="8909" y="5490"/>
                  </a:lnTo>
                  <a:cubicBezTo>
                    <a:pt x="9460" y="5490"/>
                    <a:pt x="9913" y="5037"/>
                    <a:pt x="9913" y="4485"/>
                  </a:cubicBezTo>
                  <a:cubicBezTo>
                    <a:pt x="9913" y="3934"/>
                    <a:pt x="9460" y="3480"/>
                    <a:pt x="8909" y="3480"/>
                  </a:cubicBezTo>
                  <a:lnTo>
                    <a:pt x="6213" y="3480"/>
                  </a:lnTo>
                  <a:lnTo>
                    <a:pt x="6213" y="1250"/>
                  </a:lnTo>
                  <a:cubicBezTo>
                    <a:pt x="6213" y="564"/>
                    <a:pt x="5649" y="0"/>
                    <a:pt x="4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1"/>
            <p:cNvSpPr/>
            <p:nvPr/>
          </p:nvSpPr>
          <p:spPr>
            <a:xfrm>
              <a:off x="1446575" y="2619000"/>
              <a:ext cx="14725" cy="47200"/>
            </a:xfrm>
            <a:custGeom>
              <a:avLst/>
              <a:gdLst/>
              <a:ahLst/>
              <a:cxnLst/>
              <a:rect l="l" t="t" r="r" b="b"/>
              <a:pathLst>
                <a:path w="589" h="1888" extrusionOk="0">
                  <a:moveTo>
                    <a:pt x="294" y="1"/>
                  </a:moveTo>
                  <a:cubicBezTo>
                    <a:pt x="123" y="1"/>
                    <a:pt x="0" y="135"/>
                    <a:pt x="0" y="295"/>
                  </a:cubicBezTo>
                  <a:lnTo>
                    <a:pt x="0" y="1593"/>
                  </a:lnTo>
                  <a:cubicBezTo>
                    <a:pt x="0" y="1765"/>
                    <a:pt x="123" y="1888"/>
                    <a:pt x="294" y="1888"/>
                  </a:cubicBezTo>
                  <a:cubicBezTo>
                    <a:pt x="454" y="1888"/>
                    <a:pt x="588" y="1765"/>
                    <a:pt x="588" y="1593"/>
                  </a:cubicBezTo>
                  <a:lnTo>
                    <a:pt x="588" y="295"/>
                  </a:lnTo>
                  <a:cubicBezTo>
                    <a:pt x="588" y="135"/>
                    <a:pt x="454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1"/>
            <p:cNvSpPr/>
            <p:nvPr/>
          </p:nvSpPr>
          <p:spPr>
            <a:xfrm>
              <a:off x="1479050" y="2596950"/>
              <a:ext cx="15025" cy="47200"/>
            </a:xfrm>
            <a:custGeom>
              <a:avLst/>
              <a:gdLst/>
              <a:ahLst/>
              <a:cxnLst/>
              <a:rect l="l" t="t" r="r" b="b"/>
              <a:pathLst>
                <a:path w="601" h="1888" extrusionOk="0">
                  <a:moveTo>
                    <a:pt x="306" y="0"/>
                  </a:moveTo>
                  <a:cubicBezTo>
                    <a:pt x="135" y="0"/>
                    <a:pt x="0" y="135"/>
                    <a:pt x="0" y="294"/>
                  </a:cubicBezTo>
                  <a:lnTo>
                    <a:pt x="0" y="1593"/>
                  </a:lnTo>
                  <a:cubicBezTo>
                    <a:pt x="0" y="1753"/>
                    <a:pt x="135" y="1887"/>
                    <a:pt x="306" y="1887"/>
                  </a:cubicBezTo>
                  <a:cubicBezTo>
                    <a:pt x="466" y="1887"/>
                    <a:pt x="601" y="1753"/>
                    <a:pt x="601" y="1593"/>
                  </a:cubicBezTo>
                  <a:lnTo>
                    <a:pt x="601" y="294"/>
                  </a:lnTo>
                  <a:cubicBezTo>
                    <a:pt x="601" y="135"/>
                    <a:pt x="466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1"/>
            <p:cNvSpPr/>
            <p:nvPr/>
          </p:nvSpPr>
          <p:spPr>
            <a:xfrm>
              <a:off x="1628850" y="2619000"/>
              <a:ext cx="14725" cy="47200"/>
            </a:xfrm>
            <a:custGeom>
              <a:avLst/>
              <a:gdLst/>
              <a:ahLst/>
              <a:cxnLst/>
              <a:rect l="l" t="t" r="r" b="b"/>
              <a:pathLst>
                <a:path w="589" h="1888" extrusionOk="0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lnTo>
                    <a:pt x="0" y="1593"/>
                  </a:lnTo>
                  <a:cubicBezTo>
                    <a:pt x="0" y="1765"/>
                    <a:pt x="135" y="1888"/>
                    <a:pt x="294" y="1888"/>
                  </a:cubicBezTo>
                  <a:cubicBezTo>
                    <a:pt x="454" y="1888"/>
                    <a:pt x="588" y="1765"/>
                    <a:pt x="588" y="1593"/>
                  </a:cubicBezTo>
                  <a:lnTo>
                    <a:pt x="588" y="295"/>
                  </a:lnTo>
                  <a:cubicBezTo>
                    <a:pt x="588" y="135"/>
                    <a:pt x="454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1"/>
            <p:cNvSpPr/>
            <p:nvPr/>
          </p:nvSpPr>
          <p:spPr>
            <a:xfrm>
              <a:off x="1596075" y="2596950"/>
              <a:ext cx="14725" cy="47200"/>
            </a:xfrm>
            <a:custGeom>
              <a:avLst/>
              <a:gdLst/>
              <a:ahLst/>
              <a:cxnLst/>
              <a:rect l="l" t="t" r="r" b="b"/>
              <a:pathLst>
                <a:path w="589" h="1888" extrusionOk="0">
                  <a:moveTo>
                    <a:pt x="294" y="0"/>
                  </a:moveTo>
                  <a:cubicBezTo>
                    <a:pt x="135" y="0"/>
                    <a:pt x="0" y="135"/>
                    <a:pt x="0" y="294"/>
                  </a:cubicBezTo>
                  <a:lnTo>
                    <a:pt x="0" y="1593"/>
                  </a:lnTo>
                  <a:cubicBezTo>
                    <a:pt x="0" y="1753"/>
                    <a:pt x="135" y="1887"/>
                    <a:pt x="294" y="1887"/>
                  </a:cubicBezTo>
                  <a:cubicBezTo>
                    <a:pt x="453" y="1887"/>
                    <a:pt x="588" y="1753"/>
                    <a:pt x="588" y="1593"/>
                  </a:cubicBezTo>
                  <a:lnTo>
                    <a:pt x="588" y="294"/>
                  </a:lnTo>
                  <a:cubicBezTo>
                    <a:pt x="588" y="135"/>
                    <a:pt x="453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1"/>
            <p:cNvSpPr/>
            <p:nvPr/>
          </p:nvSpPr>
          <p:spPr>
            <a:xfrm>
              <a:off x="1537850" y="2719475"/>
              <a:ext cx="14750" cy="14725"/>
            </a:xfrm>
            <a:custGeom>
              <a:avLst/>
              <a:gdLst/>
              <a:ahLst/>
              <a:cxnLst/>
              <a:rect l="l" t="t" r="r" b="b"/>
              <a:pathLst>
                <a:path w="590" h="589" extrusionOk="0">
                  <a:moveTo>
                    <a:pt x="295" y="1"/>
                  </a:moveTo>
                  <a:cubicBezTo>
                    <a:pt x="209" y="1"/>
                    <a:pt x="136" y="25"/>
                    <a:pt x="87" y="87"/>
                  </a:cubicBezTo>
                  <a:cubicBezTo>
                    <a:pt x="25" y="136"/>
                    <a:pt x="1" y="221"/>
                    <a:pt x="1" y="295"/>
                  </a:cubicBezTo>
                  <a:cubicBezTo>
                    <a:pt x="1" y="368"/>
                    <a:pt x="25" y="454"/>
                    <a:pt x="87" y="503"/>
                  </a:cubicBezTo>
                  <a:cubicBezTo>
                    <a:pt x="136" y="552"/>
                    <a:pt x="209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54"/>
                    <a:pt x="589" y="368"/>
                    <a:pt x="589" y="295"/>
                  </a:cubicBezTo>
                  <a:cubicBezTo>
                    <a:pt x="589" y="221"/>
                    <a:pt x="552" y="136"/>
                    <a:pt x="503" y="87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71"/>
          <p:cNvSpPr txBox="1">
            <a:spLocks noGrp="1"/>
          </p:cNvSpPr>
          <p:nvPr>
            <p:ph type="title" idx="4294967295"/>
          </p:nvPr>
        </p:nvSpPr>
        <p:spPr>
          <a:xfrm>
            <a:off x="324967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674" name="Google Shape;674;p71"/>
          <p:cNvSpPr txBox="1">
            <a:spLocks noGrp="1"/>
          </p:cNvSpPr>
          <p:nvPr>
            <p:ph type="title" idx="4294967295"/>
          </p:nvPr>
        </p:nvSpPr>
        <p:spPr>
          <a:xfrm>
            <a:off x="1377525" y="2324425"/>
            <a:ext cx="7725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x Brush"/>
                <a:ea typeface="Alex Brush"/>
                <a:cs typeface="Alex Brush"/>
                <a:sym typeface="Alex Brush"/>
              </a:rPr>
              <a:t>01</a:t>
            </a:r>
            <a:endParaRPr>
              <a:latin typeface="Alex Brush"/>
              <a:ea typeface="Alex Brush"/>
              <a:cs typeface="Alex Brush"/>
              <a:sym typeface="Alex Brush"/>
            </a:endParaRPr>
          </a:p>
        </p:txBody>
      </p:sp>
      <p:cxnSp>
        <p:nvCxnSpPr>
          <p:cNvPr id="675" name="Google Shape;675;p71"/>
          <p:cNvCxnSpPr>
            <a:stCxn id="674" idx="3"/>
            <a:endCxn id="673" idx="1"/>
          </p:cNvCxnSpPr>
          <p:nvPr/>
        </p:nvCxnSpPr>
        <p:spPr>
          <a:xfrm>
            <a:off x="2150025" y="2619475"/>
            <a:ext cx="10995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6" name="Google Shape;676;p71"/>
          <p:cNvCxnSpPr>
            <a:endCxn id="663" idx="1"/>
          </p:cNvCxnSpPr>
          <p:nvPr/>
        </p:nvCxnSpPr>
        <p:spPr>
          <a:xfrm>
            <a:off x="3995925" y="2618875"/>
            <a:ext cx="1125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7" name="Google Shape;677;p71"/>
          <p:cNvCxnSpPr>
            <a:stCxn id="663" idx="3"/>
            <a:endCxn id="664" idx="1"/>
          </p:cNvCxnSpPr>
          <p:nvPr/>
        </p:nvCxnSpPr>
        <p:spPr>
          <a:xfrm>
            <a:off x="5894325" y="2619475"/>
            <a:ext cx="10995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78" name="Google Shape;678;p71"/>
          <p:cNvGrpSpPr/>
          <p:nvPr/>
        </p:nvGrpSpPr>
        <p:grpSpPr>
          <a:xfrm>
            <a:off x="5250279" y="1691580"/>
            <a:ext cx="515591" cy="515591"/>
            <a:chOff x="3332100" y="2556200"/>
            <a:chExt cx="377750" cy="377750"/>
          </a:xfrm>
        </p:grpSpPr>
        <p:sp>
          <p:nvSpPr>
            <p:cNvPr id="679" name="Google Shape;679;p71"/>
            <p:cNvSpPr/>
            <p:nvPr/>
          </p:nvSpPr>
          <p:spPr>
            <a:xfrm>
              <a:off x="3513450" y="2630950"/>
              <a:ext cx="15350" cy="14725"/>
            </a:xfrm>
            <a:custGeom>
              <a:avLst/>
              <a:gdLst/>
              <a:ahLst/>
              <a:cxnLst/>
              <a:rect l="l" t="t" r="r" b="b"/>
              <a:pathLst>
                <a:path w="614" h="589" extrusionOk="0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1"/>
            <p:cNvSpPr/>
            <p:nvPr/>
          </p:nvSpPr>
          <p:spPr>
            <a:xfrm>
              <a:off x="3332100" y="2556200"/>
              <a:ext cx="377750" cy="377750"/>
            </a:xfrm>
            <a:custGeom>
              <a:avLst/>
              <a:gdLst/>
              <a:ahLst/>
              <a:cxnLst/>
              <a:rect l="l" t="t" r="r" b="b"/>
              <a:pathLst>
                <a:path w="15110" h="15110" extrusionOk="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1"/>
            <p:cNvSpPr/>
            <p:nvPr/>
          </p:nvSpPr>
          <p:spPr>
            <a:xfrm>
              <a:off x="3513450" y="29192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71"/>
          <p:cNvGrpSpPr/>
          <p:nvPr/>
        </p:nvGrpSpPr>
        <p:grpSpPr>
          <a:xfrm>
            <a:off x="7176997" y="1691826"/>
            <a:ext cx="406455" cy="515100"/>
            <a:chOff x="3372850" y="498500"/>
            <a:chExt cx="298075" cy="377750"/>
          </a:xfrm>
        </p:grpSpPr>
        <p:sp>
          <p:nvSpPr>
            <p:cNvPr id="683" name="Google Shape;683;p71"/>
            <p:cNvSpPr/>
            <p:nvPr/>
          </p:nvSpPr>
          <p:spPr>
            <a:xfrm>
              <a:off x="3372850" y="498500"/>
              <a:ext cx="298075" cy="377750"/>
            </a:xfrm>
            <a:custGeom>
              <a:avLst/>
              <a:gdLst/>
              <a:ahLst/>
              <a:cxnLst/>
              <a:rect l="l" t="t" r="r" b="b"/>
              <a:pathLst>
                <a:path w="11923" h="15110" extrusionOk="0">
                  <a:moveTo>
                    <a:pt x="6531" y="4069"/>
                  </a:moveTo>
                  <a:lnTo>
                    <a:pt x="6531" y="5674"/>
                  </a:lnTo>
                  <a:cubicBezTo>
                    <a:pt x="6531" y="5735"/>
                    <a:pt x="6482" y="5784"/>
                    <a:pt x="6421" y="5784"/>
                  </a:cubicBezTo>
                  <a:lnTo>
                    <a:pt x="5502" y="5784"/>
                  </a:lnTo>
                  <a:cubicBezTo>
                    <a:pt x="5441" y="5784"/>
                    <a:pt x="5392" y="5735"/>
                    <a:pt x="5392" y="5674"/>
                  </a:cubicBezTo>
                  <a:lnTo>
                    <a:pt x="5392" y="4069"/>
                  </a:lnTo>
                  <a:close/>
                  <a:moveTo>
                    <a:pt x="2034" y="1"/>
                  </a:moveTo>
                  <a:cubicBezTo>
                    <a:pt x="919" y="1"/>
                    <a:pt x="0" y="920"/>
                    <a:pt x="0" y="2035"/>
                  </a:cubicBezTo>
                  <a:cubicBezTo>
                    <a:pt x="0" y="3162"/>
                    <a:pt x="919" y="4069"/>
                    <a:pt x="2034" y="4069"/>
                  </a:cubicBezTo>
                  <a:lnTo>
                    <a:pt x="4804" y="4069"/>
                  </a:lnTo>
                  <a:lnTo>
                    <a:pt x="4804" y="5674"/>
                  </a:lnTo>
                  <a:cubicBezTo>
                    <a:pt x="4804" y="6066"/>
                    <a:pt x="5122" y="6385"/>
                    <a:pt x="5502" y="6385"/>
                  </a:cubicBezTo>
                  <a:lnTo>
                    <a:pt x="5661" y="6385"/>
                  </a:lnTo>
                  <a:lnTo>
                    <a:pt x="5661" y="6740"/>
                  </a:lnTo>
                  <a:cubicBezTo>
                    <a:pt x="5661" y="6924"/>
                    <a:pt x="5563" y="7095"/>
                    <a:pt x="5404" y="7194"/>
                  </a:cubicBezTo>
                  <a:lnTo>
                    <a:pt x="4877" y="7512"/>
                  </a:lnTo>
                  <a:cubicBezTo>
                    <a:pt x="4620" y="7659"/>
                    <a:pt x="4473" y="7941"/>
                    <a:pt x="4485" y="8235"/>
                  </a:cubicBezTo>
                  <a:cubicBezTo>
                    <a:pt x="4509" y="8529"/>
                    <a:pt x="4693" y="8787"/>
                    <a:pt x="4963" y="8909"/>
                  </a:cubicBezTo>
                  <a:lnTo>
                    <a:pt x="5882" y="9313"/>
                  </a:lnTo>
                  <a:cubicBezTo>
                    <a:pt x="5980" y="9362"/>
                    <a:pt x="5992" y="9448"/>
                    <a:pt x="6004" y="9485"/>
                  </a:cubicBezTo>
                  <a:cubicBezTo>
                    <a:pt x="6004" y="9522"/>
                    <a:pt x="5992" y="9607"/>
                    <a:pt x="5906" y="9669"/>
                  </a:cubicBezTo>
                  <a:lnTo>
                    <a:pt x="5343" y="9987"/>
                  </a:lnTo>
                  <a:cubicBezTo>
                    <a:pt x="5110" y="10122"/>
                    <a:pt x="4963" y="10367"/>
                    <a:pt x="4951" y="10637"/>
                  </a:cubicBezTo>
                  <a:cubicBezTo>
                    <a:pt x="4938" y="10919"/>
                    <a:pt x="5073" y="11164"/>
                    <a:pt x="5294" y="11323"/>
                  </a:cubicBezTo>
                  <a:lnTo>
                    <a:pt x="6004" y="11789"/>
                  </a:lnTo>
                  <a:cubicBezTo>
                    <a:pt x="6078" y="11850"/>
                    <a:pt x="6090" y="11923"/>
                    <a:pt x="6090" y="11960"/>
                  </a:cubicBezTo>
                  <a:cubicBezTo>
                    <a:pt x="6090" y="11985"/>
                    <a:pt x="6078" y="12070"/>
                    <a:pt x="6004" y="12119"/>
                  </a:cubicBezTo>
                  <a:lnTo>
                    <a:pt x="5453" y="12475"/>
                  </a:lnTo>
                  <a:cubicBezTo>
                    <a:pt x="5245" y="12622"/>
                    <a:pt x="5122" y="12842"/>
                    <a:pt x="5110" y="13088"/>
                  </a:cubicBezTo>
                  <a:cubicBezTo>
                    <a:pt x="5098" y="13345"/>
                    <a:pt x="5196" y="13578"/>
                    <a:pt x="5392" y="13737"/>
                  </a:cubicBezTo>
                  <a:lnTo>
                    <a:pt x="5661" y="13970"/>
                  </a:lnTo>
                  <a:lnTo>
                    <a:pt x="5661" y="14815"/>
                  </a:lnTo>
                  <a:cubicBezTo>
                    <a:pt x="5661" y="14987"/>
                    <a:pt x="5796" y="15109"/>
                    <a:pt x="5955" y="15109"/>
                  </a:cubicBezTo>
                  <a:cubicBezTo>
                    <a:pt x="6127" y="15109"/>
                    <a:pt x="6249" y="14987"/>
                    <a:pt x="6249" y="14815"/>
                  </a:cubicBezTo>
                  <a:lnTo>
                    <a:pt x="6249" y="13835"/>
                  </a:lnTo>
                  <a:cubicBezTo>
                    <a:pt x="6249" y="13749"/>
                    <a:pt x="6213" y="13663"/>
                    <a:pt x="6151" y="13602"/>
                  </a:cubicBezTo>
                  <a:lnTo>
                    <a:pt x="5772" y="13284"/>
                  </a:lnTo>
                  <a:cubicBezTo>
                    <a:pt x="5723" y="13247"/>
                    <a:pt x="5698" y="13186"/>
                    <a:pt x="5698" y="13124"/>
                  </a:cubicBezTo>
                  <a:cubicBezTo>
                    <a:pt x="5698" y="13063"/>
                    <a:pt x="5735" y="13002"/>
                    <a:pt x="5784" y="12977"/>
                  </a:cubicBezTo>
                  <a:lnTo>
                    <a:pt x="6323" y="12610"/>
                  </a:lnTo>
                  <a:cubicBezTo>
                    <a:pt x="6544" y="12463"/>
                    <a:pt x="6678" y="12218"/>
                    <a:pt x="6678" y="11960"/>
                  </a:cubicBezTo>
                  <a:cubicBezTo>
                    <a:pt x="6678" y="11691"/>
                    <a:pt x="6544" y="11446"/>
                    <a:pt x="6335" y="11299"/>
                  </a:cubicBezTo>
                  <a:lnTo>
                    <a:pt x="5624" y="10833"/>
                  </a:lnTo>
                  <a:cubicBezTo>
                    <a:pt x="5551" y="10772"/>
                    <a:pt x="5539" y="10698"/>
                    <a:pt x="5539" y="10661"/>
                  </a:cubicBezTo>
                  <a:cubicBezTo>
                    <a:pt x="5539" y="10625"/>
                    <a:pt x="5551" y="10551"/>
                    <a:pt x="5637" y="10502"/>
                  </a:cubicBezTo>
                  <a:lnTo>
                    <a:pt x="6200" y="10171"/>
                  </a:lnTo>
                  <a:cubicBezTo>
                    <a:pt x="6458" y="10024"/>
                    <a:pt x="6605" y="9742"/>
                    <a:pt x="6593" y="9448"/>
                  </a:cubicBezTo>
                  <a:cubicBezTo>
                    <a:pt x="6568" y="9154"/>
                    <a:pt x="6396" y="8897"/>
                    <a:pt x="6115" y="8774"/>
                  </a:cubicBezTo>
                  <a:lnTo>
                    <a:pt x="5196" y="8370"/>
                  </a:lnTo>
                  <a:cubicBezTo>
                    <a:pt x="5098" y="8321"/>
                    <a:pt x="5085" y="8235"/>
                    <a:pt x="5073" y="8198"/>
                  </a:cubicBezTo>
                  <a:cubicBezTo>
                    <a:pt x="5073" y="8162"/>
                    <a:pt x="5085" y="8076"/>
                    <a:pt x="5171" y="8015"/>
                  </a:cubicBezTo>
                  <a:lnTo>
                    <a:pt x="5710" y="7708"/>
                  </a:lnTo>
                  <a:cubicBezTo>
                    <a:pt x="6041" y="7500"/>
                    <a:pt x="6262" y="7132"/>
                    <a:pt x="6262" y="6740"/>
                  </a:cubicBezTo>
                  <a:lnTo>
                    <a:pt x="6262" y="6385"/>
                  </a:lnTo>
                  <a:lnTo>
                    <a:pt x="6421" y="6385"/>
                  </a:lnTo>
                  <a:cubicBezTo>
                    <a:pt x="6801" y="6385"/>
                    <a:pt x="7119" y="6066"/>
                    <a:pt x="7119" y="5674"/>
                  </a:cubicBezTo>
                  <a:lnTo>
                    <a:pt x="7119" y="4069"/>
                  </a:lnTo>
                  <a:lnTo>
                    <a:pt x="9889" y="4069"/>
                  </a:lnTo>
                  <a:cubicBezTo>
                    <a:pt x="11016" y="4069"/>
                    <a:pt x="11923" y="3162"/>
                    <a:pt x="11923" y="2035"/>
                  </a:cubicBezTo>
                  <a:cubicBezTo>
                    <a:pt x="11923" y="920"/>
                    <a:pt x="11016" y="1"/>
                    <a:pt x="9889" y="1"/>
                  </a:cubicBezTo>
                  <a:lnTo>
                    <a:pt x="7168" y="1"/>
                  </a:lnTo>
                  <a:cubicBezTo>
                    <a:pt x="7009" y="1"/>
                    <a:pt x="6874" y="135"/>
                    <a:pt x="6874" y="295"/>
                  </a:cubicBezTo>
                  <a:cubicBezTo>
                    <a:pt x="6874" y="454"/>
                    <a:pt x="7009" y="589"/>
                    <a:pt x="7168" y="589"/>
                  </a:cubicBezTo>
                  <a:lnTo>
                    <a:pt x="9889" y="589"/>
                  </a:lnTo>
                  <a:cubicBezTo>
                    <a:pt x="10526" y="589"/>
                    <a:pt x="11077" y="1018"/>
                    <a:pt x="11261" y="1594"/>
                  </a:cubicBezTo>
                  <a:lnTo>
                    <a:pt x="10514" y="1594"/>
                  </a:lnTo>
                  <a:cubicBezTo>
                    <a:pt x="10171" y="1594"/>
                    <a:pt x="9840" y="1728"/>
                    <a:pt x="9607" y="1973"/>
                  </a:cubicBezTo>
                  <a:lnTo>
                    <a:pt x="9460" y="2133"/>
                  </a:lnTo>
                  <a:cubicBezTo>
                    <a:pt x="9325" y="2255"/>
                    <a:pt x="9154" y="2329"/>
                    <a:pt x="8970" y="2329"/>
                  </a:cubicBezTo>
                  <a:lnTo>
                    <a:pt x="8320" y="2329"/>
                  </a:lnTo>
                  <a:cubicBezTo>
                    <a:pt x="8161" y="2329"/>
                    <a:pt x="8026" y="2464"/>
                    <a:pt x="8026" y="2623"/>
                  </a:cubicBezTo>
                  <a:cubicBezTo>
                    <a:pt x="8026" y="2794"/>
                    <a:pt x="8161" y="2917"/>
                    <a:pt x="8320" y="2917"/>
                  </a:cubicBezTo>
                  <a:lnTo>
                    <a:pt x="8970" y="2917"/>
                  </a:lnTo>
                  <a:cubicBezTo>
                    <a:pt x="9313" y="2917"/>
                    <a:pt x="9644" y="2782"/>
                    <a:pt x="9877" y="2537"/>
                  </a:cubicBezTo>
                  <a:lnTo>
                    <a:pt x="10024" y="2390"/>
                  </a:lnTo>
                  <a:cubicBezTo>
                    <a:pt x="10158" y="2255"/>
                    <a:pt x="10330" y="2182"/>
                    <a:pt x="10514" y="2182"/>
                  </a:cubicBezTo>
                  <a:lnTo>
                    <a:pt x="11322" y="2182"/>
                  </a:lnTo>
                  <a:cubicBezTo>
                    <a:pt x="11249" y="2917"/>
                    <a:pt x="10636" y="3481"/>
                    <a:pt x="9889" y="3481"/>
                  </a:cubicBezTo>
                  <a:lnTo>
                    <a:pt x="2034" y="3481"/>
                  </a:lnTo>
                  <a:cubicBezTo>
                    <a:pt x="1409" y="3481"/>
                    <a:pt x="870" y="3076"/>
                    <a:pt x="674" y="2513"/>
                  </a:cubicBezTo>
                  <a:lnTo>
                    <a:pt x="1103" y="2513"/>
                  </a:lnTo>
                  <a:cubicBezTo>
                    <a:pt x="1471" y="2513"/>
                    <a:pt x="1826" y="2378"/>
                    <a:pt x="2083" y="2121"/>
                  </a:cubicBezTo>
                  <a:lnTo>
                    <a:pt x="2230" y="1973"/>
                  </a:lnTo>
                  <a:cubicBezTo>
                    <a:pt x="2377" y="1826"/>
                    <a:pt x="2586" y="1741"/>
                    <a:pt x="2794" y="1741"/>
                  </a:cubicBezTo>
                  <a:lnTo>
                    <a:pt x="4289" y="1741"/>
                  </a:lnTo>
                  <a:cubicBezTo>
                    <a:pt x="4448" y="1741"/>
                    <a:pt x="4583" y="1606"/>
                    <a:pt x="4583" y="1447"/>
                  </a:cubicBezTo>
                  <a:cubicBezTo>
                    <a:pt x="4583" y="1287"/>
                    <a:pt x="4448" y="1152"/>
                    <a:pt x="4289" y="1152"/>
                  </a:cubicBezTo>
                  <a:lnTo>
                    <a:pt x="2794" y="1152"/>
                  </a:lnTo>
                  <a:cubicBezTo>
                    <a:pt x="2426" y="1152"/>
                    <a:pt x="2083" y="1300"/>
                    <a:pt x="1814" y="1557"/>
                  </a:cubicBezTo>
                  <a:lnTo>
                    <a:pt x="1667" y="1692"/>
                  </a:lnTo>
                  <a:cubicBezTo>
                    <a:pt x="1520" y="1839"/>
                    <a:pt x="1323" y="1924"/>
                    <a:pt x="1103" y="1924"/>
                  </a:cubicBezTo>
                  <a:lnTo>
                    <a:pt x="601" y="1924"/>
                  </a:lnTo>
                  <a:cubicBezTo>
                    <a:pt x="650" y="1177"/>
                    <a:pt x="1274" y="589"/>
                    <a:pt x="2034" y="589"/>
                  </a:cubicBezTo>
                  <a:lnTo>
                    <a:pt x="4693" y="589"/>
                  </a:lnTo>
                  <a:cubicBezTo>
                    <a:pt x="4853" y="589"/>
                    <a:pt x="4987" y="454"/>
                    <a:pt x="4987" y="295"/>
                  </a:cubicBezTo>
                  <a:cubicBezTo>
                    <a:pt x="4987" y="135"/>
                    <a:pt x="4853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3499675" y="527300"/>
              <a:ext cx="44425" cy="44125"/>
            </a:xfrm>
            <a:custGeom>
              <a:avLst/>
              <a:gdLst/>
              <a:ahLst/>
              <a:cxnLst/>
              <a:rect l="l" t="t" r="r" b="b"/>
              <a:pathLst>
                <a:path w="1777" h="1765" extrusionOk="0">
                  <a:moveTo>
                    <a:pt x="895" y="589"/>
                  </a:moveTo>
                  <a:cubicBezTo>
                    <a:pt x="1054" y="589"/>
                    <a:pt x="1189" y="723"/>
                    <a:pt x="1189" y="883"/>
                  </a:cubicBezTo>
                  <a:cubicBezTo>
                    <a:pt x="1189" y="1042"/>
                    <a:pt x="1054" y="1177"/>
                    <a:pt x="895" y="1177"/>
                  </a:cubicBezTo>
                  <a:cubicBezTo>
                    <a:pt x="723" y="1177"/>
                    <a:pt x="601" y="1042"/>
                    <a:pt x="601" y="883"/>
                  </a:cubicBezTo>
                  <a:cubicBezTo>
                    <a:pt x="601" y="723"/>
                    <a:pt x="723" y="589"/>
                    <a:pt x="895" y="58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3"/>
                    <a:pt x="0" y="883"/>
                  </a:cubicBezTo>
                  <a:cubicBezTo>
                    <a:pt x="0" y="1373"/>
                    <a:pt x="404" y="1765"/>
                    <a:pt x="895" y="1765"/>
                  </a:cubicBezTo>
                  <a:cubicBezTo>
                    <a:pt x="1372" y="1765"/>
                    <a:pt x="1777" y="1373"/>
                    <a:pt x="1777" y="883"/>
                  </a:cubicBezTo>
                  <a:cubicBezTo>
                    <a:pt x="1777" y="393"/>
                    <a:pt x="1372" y="0"/>
                    <a:pt x="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1"/>
            <p:cNvSpPr/>
            <p:nvPr/>
          </p:nvSpPr>
          <p:spPr>
            <a:xfrm>
              <a:off x="3514675" y="4985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09" y="1"/>
                    <a:pt x="135" y="37"/>
                    <a:pt x="86" y="86"/>
                  </a:cubicBezTo>
                  <a:cubicBezTo>
                    <a:pt x="25" y="148"/>
                    <a:pt x="1" y="221"/>
                    <a:pt x="1" y="295"/>
                  </a:cubicBezTo>
                  <a:cubicBezTo>
                    <a:pt x="1" y="380"/>
                    <a:pt x="25" y="454"/>
                    <a:pt x="86" y="503"/>
                  </a:cubicBezTo>
                  <a:cubicBezTo>
                    <a:pt x="135" y="564"/>
                    <a:pt x="209" y="589"/>
                    <a:pt x="295" y="589"/>
                  </a:cubicBezTo>
                  <a:cubicBezTo>
                    <a:pt x="368" y="589"/>
                    <a:pt x="442" y="564"/>
                    <a:pt x="503" y="503"/>
                  </a:cubicBezTo>
                  <a:cubicBezTo>
                    <a:pt x="552" y="454"/>
                    <a:pt x="589" y="380"/>
                    <a:pt x="589" y="295"/>
                  </a:cubicBezTo>
                  <a:cubicBezTo>
                    <a:pt x="589" y="221"/>
                    <a:pt x="552" y="148"/>
                    <a:pt x="503" y="86"/>
                  </a:cubicBezTo>
                  <a:cubicBezTo>
                    <a:pt x="442" y="37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6" name="Google Shape;686;p7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3217596" flipH="1">
            <a:off x="7185487" y="-7512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2"/>
          <p:cNvSpPr txBox="1">
            <a:spLocks noGrp="1"/>
          </p:cNvSpPr>
          <p:nvPr>
            <p:ph type="title"/>
          </p:nvPr>
        </p:nvSpPr>
        <p:spPr>
          <a:xfrm>
            <a:off x="2485499" y="617675"/>
            <a:ext cx="4173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Calculates</a:t>
            </a:r>
            <a:endParaRPr/>
          </a:p>
        </p:txBody>
      </p:sp>
      <p:sp>
        <p:nvSpPr>
          <p:cNvPr id="692" name="Google Shape;692;p72"/>
          <p:cNvSpPr txBox="1">
            <a:spLocks noGrp="1"/>
          </p:cNvSpPr>
          <p:nvPr>
            <p:ph type="subTitle" idx="1"/>
          </p:nvPr>
        </p:nvSpPr>
        <p:spPr>
          <a:xfrm>
            <a:off x="2485499" y="1281274"/>
            <a:ext cx="41730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Recency      Frequency    Monetary </a:t>
            </a:r>
            <a:endParaRPr/>
          </a:p>
        </p:txBody>
      </p:sp>
      <p:sp>
        <p:nvSpPr>
          <p:cNvPr id="693" name="Google Shape;693;p72"/>
          <p:cNvSpPr txBox="1">
            <a:spLocks noGrp="1"/>
          </p:cNvSpPr>
          <p:nvPr>
            <p:ph type="title" idx="2"/>
          </p:nvPr>
        </p:nvSpPr>
        <p:spPr>
          <a:xfrm>
            <a:off x="2485499" y="3408524"/>
            <a:ext cx="4173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Ranks</a:t>
            </a:r>
            <a:endParaRPr/>
          </a:p>
        </p:txBody>
      </p:sp>
      <p:sp>
        <p:nvSpPr>
          <p:cNvPr id="694" name="Google Shape;694;p72"/>
          <p:cNvSpPr txBox="1">
            <a:spLocks noGrp="1"/>
          </p:cNvSpPr>
          <p:nvPr>
            <p:ph type="subTitle" idx="3"/>
          </p:nvPr>
        </p:nvSpPr>
        <p:spPr>
          <a:xfrm>
            <a:off x="2485499" y="4072125"/>
            <a:ext cx="4173000" cy="45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    		      </a:t>
            </a:r>
            <a:r>
              <a:rPr lang="en"/>
              <a:t>Based on a 5 Point Scale </a:t>
            </a:r>
            <a:endParaRPr sz="13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72"/>
          <p:cNvSpPr txBox="1">
            <a:spLocks noGrp="1"/>
          </p:cNvSpPr>
          <p:nvPr>
            <p:ph type="title" idx="4"/>
          </p:nvPr>
        </p:nvSpPr>
        <p:spPr>
          <a:xfrm>
            <a:off x="2485501" y="2013099"/>
            <a:ext cx="4173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</a:t>
            </a:r>
            <a:endParaRPr/>
          </a:p>
        </p:txBody>
      </p:sp>
      <p:sp>
        <p:nvSpPr>
          <p:cNvPr id="696" name="Google Shape;696;p72"/>
          <p:cNvSpPr txBox="1">
            <a:spLocks noGrp="1"/>
          </p:cNvSpPr>
          <p:nvPr>
            <p:ph type="subTitle" idx="5"/>
          </p:nvPr>
        </p:nvSpPr>
        <p:spPr>
          <a:xfrm>
            <a:off x="2485501" y="2676700"/>
            <a:ext cx="41730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0.15*Recency score + 0.28*Frequency score + 0.57</a:t>
            </a:r>
            <a:r>
              <a:rPr lang="en" sz="13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*Monetary score</a:t>
            </a:r>
            <a:endParaRPr/>
          </a:p>
        </p:txBody>
      </p:sp>
      <p:pic>
        <p:nvPicPr>
          <p:cNvPr id="697" name="Google Shape;697;p7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10799997">
            <a:off x="5817250" y="2359150"/>
            <a:ext cx="3538949" cy="323159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2"/>
          <p:cNvSpPr/>
          <p:nvPr/>
        </p:nvSpPr>
        <p:spPr>
          <a:xfrm>
            <a:off x="266650" y="4438875"/>
            <a:ext cx="1886566" cy="683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6EEE8">
                    <a:alpha val="33520"/>
                  </a:srgbClr>
                </a:solidFill>
                <a:latin typeface="Alex Brush"/>
              </a:rPr>
              <a:t>Wine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/>
          <p:nvPr/>
        </p:nvSpPr>
        <p:spPr>
          <a:xfrm flipH="1">
            <a:off x="218565" y="538587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6"/>
          <p:cNvSpPr/>
          <p:nvPr/>
        </p:nvSpPr>
        <p:spPr>
          <a:xfrm flipH="1">
            <a:off x="405162" y="682275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183580" y="822585"/>
            <a:ext cx="3114670" cy="449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-2341495">
            <a:off x="298646" y="640179"/>
            <a:ext cx="826996" cy="77433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3901500" y="1138000"/>
            <a:ext cx="43254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Year (1980 - 2020)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Commodity Code</a:t>
            </a:r>
            <a:r>
              <a:rPr lang="en" sz="26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</a:t>
            </a:r>
            <a:r>
              <a:rPr lang="en" sz="12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(numeric - constant)</a:t>
            </a:r>
            <a:endParaRPr sz="12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Crop Name</a:t>
            </a:r>
            <a:r>
              <a:rPr lang="en" sz="26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</a:t>
            </a:r>
            <a:r>
              <a:rPr lang="en" sz="15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(grapeswine - constant)</a:t>
            </a:r>
            <a:endParaRPr sz="15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County Code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County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Harvested (Acres)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Yield (Unit/Acre)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Unit (tons)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Production= </a:t>
            </a:r>
            <a:r>
              <a:rPr lang="en" sz="15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(Harvested * Yield)</a:t>
            </a:r>
            <a:endParaRPr sz="15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Price (Dollars/unit)</a:t>
            </a:r>
            <a:endParaRPr sz="20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Playfair Display Medium"/>
              <a:buChar char="●"/>
            </a:pPr>
            <a:r>
              <a:rPr lang="en" sz="20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Value (Dollars) =</a:t>
            </a:r>
            <a:r>
              <a:rPr lang="en" sz="1500">
                <a:solidFill>
                  <a:schemeClr val="accent6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Production * Price</a:t>
            </a:r>
            <a:endParaRPr sz="1500">
              <a:solidFill>
                <a:schemeClr val="accent6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3600600" y="157025"/>
            <a:ext cx="462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Variables</a:t>
            </a:r>
            <a:endParaRPr sz="2800"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baselines</a:t>
            </a:r>
            <a:endParaRPr/>
          </a:p>
        </p:txBody>
      </p:sp>
      <p:pic>
        <p:nvPicPr>
          <p:cNvPr id="704" name="Google Shape;7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5">
            <a:off x="5988240" y="3505074"/>
            <a:ext cx="1411393" cy="13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932" y="40064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7" name="Google Shape;707;p73"/>
          <p:cNvSpPr txBox="1">
            <a:spLocks noGrp="1"/>
          </p:cNvSpPr>
          <p:nvPr>
            <p:ph type="subTitle" idx="1"/>
          </p:nvPr>
        </p:nvSpPr>
        <p:spPr>
          <a:xfrm>
            <a:off x="722375" y="1380375"/>
            <a:ext cx="3768000" cy="3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Gilda Display"/>
                <a:ea typeface="Gilda Display"/>
                <a:cs typeface="Gilda Display"/>
                <a:sym typeface="Gilda Display"/>
              </a:rPr>
              <a:t>Recency: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Analyze historical (years) in business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Subtracted 2020 from the year in our data. The closer to zero, the higher the rank. </a:t>
            </a:r>
            <a:endParaRPr sz="2000">
              <a:solidFill>
                <a:schemeClr val="dk1"/>
              </a:solidFill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>
              <a:solidFill>
                <a:srgbClr val="374957"/>
              </a:solidFill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Frequency:</a:t>
            </a:r>
            <a:endParaRPr>
              <a:solidFill>
                <a:srgbClr val="374957"/>
              </a:solidFill>
            </a:endParaRPr>
          </a:p>
          <a:p>
            <a:pPr marL="457200" marR="508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Calculated the mean value of Harvested Acres to use as baseline.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Actual Harvested acres (most achieved over the years)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3"/>
          <p:cNvSpPr txBox="1">
            <a:spLocks noGrp="1"/>
          </p:cNvSpPr>
          <p:nvPr>
            <p:ph type="subTitle" idx="2"/>
          </p:nvPr>
        </p:nvSpPr>
        <p:spPr>
          <a:xfrm>
            <a:off x="4662875" y="1380375"/>
            <a:ext cx="37680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Gilda Display"/>
                <a:ea typeface="Gilda Display"/>
                <a:cs typeface="Gilda Display"/>
                <a:sym typeface="Gilda Display"/>
              </a:rPr>
              <a:t>Monetary:</a:t>
            </a:r>
            <a:endParaRPr sz="2000" b="1"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Sum of Each County overall value through the years </a:t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2471875" y="4592175"/>
            <a:ext cx="141500" cy="16400"/>
          </a:xfrm>
          <a:prstGeom prst="flowChartProcess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73"/>
          <p:cNvSpPr txBox="1"/>
          <p:nvPr/>
        </p:nvSpPr>
        <p:spPr>
          <a:xfrm>
            <a:off x="2613375" y="4400275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ctor"/>
                <a:ea typeface="Actor"/>
                <a:cs typeface="Actor"/>
                <a:sym typeface="Actor"/>
              </a:rPr>
              <a:t>Mean Value</a:t>
            </a:r>
            <a:endParaRPr>
              <a:solidFill>
                <a:schemeClr val="accen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74"/>
          <p:cNvPicPr preferRelativeResize="0"/>
          <p:nvPr/>
        </p:nvPicPr>
        <p:blipFill rotWithShape="1">
          <a:blip r:embed="rId3">
            <a:alphaModFix/>
          </a:blip>
          <a:srcRect l="43750"/>
          <a:stretch/>
        </p:blipFill>
        <p:spPr>
          <a:xfrm>
            <a:off x="483675" y="2817325"/>
            <a:ext cx="2208300" cy="220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6" name="Google Shape;7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1943">
            <a:off x="3359611" y="3207205"/>
            <a:ext cx="1258750" cy="130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75" y="526925"/>
            <a:ext cx="1978250" cy="21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 txBox="1"/>
          <p:nvPr/>
        </p:nvSpPr>
        <p:spPr>
          <a:xfrm>
            <a:off x="126200" y="18525"/>
            <a:ext cx="1997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ctor"/>
                <a:ea typeface="Actor"/>
                <a:cs typeface="Actor"/>
                <a:sym typeface="Actor"/>
              </a:rPr>
              <a:t>Recency</a:t>
            </a:r>
            <a:endParaRPr b="1"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19" name="Google Shape;71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0500" y="959725"/>
            <a:ext cx="2384400" cy="210180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4"/>
          <p:cNvSpPr txBox="1"/>
          <p:nvPr/>
        </p:nvSpPr>
        <p:spPr>
          <a:xfrm>
            <a:off x="3075100" y="327175"/>
            <a:ext cx="19974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ctor"/>
                <a:ea typeface="Actor"/>
                <a:cs typeface="Actor"/>
                <a:sym typeface="Actor"/>
              </a:rPr>
              <a:t>Frequency</a:t>
            </a:r>
            <a:endParaRPr b="1"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9624" y="1037499"/>
            <a:ext cx="2845900" cy="3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5829625" y="327175"/>
            <a:ext cx="2706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ctor"/>
                <a:ea typeface="Actor"/>
                <a:cs typeface="Actor"/>
                <a:sym typeface="Actor"/>
              </a:rPr>
              <a:t>Monetary</a:t>
            </a:r>
            <a:endParaRPr b="1"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>
            <a:spLocks noGrp="1"/>
          </p:cNvSpPr>
          <p:nvPr>
            <p:ph type="subTitle" idx="2"/>
          </p:nvPr>
        </p:nvSpPr>
        <p:spPr>
          <a:xfrm>
            <a:off x="1148845" y="2359275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Score &gt;  4.5</a:t>
            </a:r>
            <a:endParaRPr/>
          </a:p>
        </p:txBody>
      </p:sp>
      <p:sp>
        <p:nvSpPr>
          <p:cNvPr id="728" name="Google Shape;728;p75"/>
          <p:cNvSpPr txBox="1">
            <a:spLocks noGrp="1"/>
          </p:cNvSpPr>
          <p:nvPr>
            <p:ph type="subTitle" idx="3"/>
          </p:nvPr>
        </p:nvSpPr>
        <p:spPr>
          <a:xfrm>
            <a:off x="4864525" y="2251850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Score &gt;  4.0</a:t>
            </a:r>
            <a:endParaRPr/>
          </a:p>
        </p:txBody>
      </p:sp>
      <p:sp>
        <p:nvSpPr>
          <p:cNvPr id="729" name="Google Shape;729;p75"/>
          <p:cNvSpPr txBox="1">
            <a:spLocks noGrp="1"/>
          </p:cNvSpPr>
          <p:nvPr>
            <p:ph type="subTitle" idx="4"/>
          </p:nvPr>
        </p:nvSpPr>
        <p:spPr>
          <a:xfrm>
            <a:off x="291306" y="3765325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Score &gt;  3</a:t>
            </a:r>
            <a:endParaRPr/>
          </a:p>
        </p:txBody>
      </p:sp>
      <p:sp>
        <p:nvSpPr>
          <p:cNvPr id="730" name="Google Shape;730;p75"/>
          <p:cNvSpPr txBox="1">
            <a:spLocks noGrp="1"/>
          </p:cNvSpPr>
          <p:nvPr>
            <p:ph type="subTitle" idx="5"/>
          </p:nvPr>
        </p:nvSpPr>
        <p:spPr>
          <a:xfrm>
            <a:off x="3309633" y="3781650"/>
            <a:ext cx="2526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Score &gt;  1.6</a:t>
            </a:r>
            <a:endParaRPr/>
          </a:p>
        </p:txBody>
      </p:sp>
      <p:sp>
        <p:nvSpPr>
          <p:cNvPr id="731" name="Google Shape;731;p75"/>
          <p:cNvSpPr txBox="1">
            <a:spLocks noGrp="1"/>
          </p:cNvSpPr>
          <p:nvPr>
            <p:ph type="subTitle" idx="6"/>
          </p:nvPr>
        </p:nvSpPr>
        <p:spPr>
          <a:xfrm>
            <a:off x="5906512" y="3781650"/>
            <a:ext cx="2525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 &lt;  1.6</a:t>
            </a:r>
            <a:endParaRPr/>
          </a:p>
        </p:txBody>
      </p:sp>
      <p:sp>
        <p:nvSpPr>
          <p:cNvPr id="732" name="Google Shape;732;p7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2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County Ranks</a:t>
            </a:r>
            <a:endParaRPr/>
          </a:p>
        </p:txBody>
      </p:sp>
      <p:cxnSp>
        <p:nvCxnSpPr>
          <p:cNvPr id="733" name="Google Shape;733;p75"/>
          <p:cNvCxnSpPr/>
          <p:nvPr/>
        </p:nvCxnSpPr>
        <p:spPr>
          <a:xfrm>
            <a:off x="460506" y="3698275"/>
            <a:ext cx="252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75"/>
          <p:cNvCxnSpPr/>
          <p:nvPr/>
        </p:nvCxnSpPr>
        <p:spPr>
          <a:xfrm>
            <a:off x="1149744" y="2235050"/>
            <a:ext cx="252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75"/>
          <p:cNvCxnSpPr/>
          <p:nvPr/>
        </p:nvCxnSpPr>
        <p:spPr>
          <a:xfrm>
            <a:off x="3314431" y="3698275"/>
            <a:ext cx="252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75"/>
          <p:cNvCxnSpPr/>
          <p:nvPr/>
        </p:nvCxnSpPr>
        <p:spPr>
          <a:xfrm>
            <a:off x="4864525" y="2201775"/>
            <a:ext cx="252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75"/>
          <p:cNvCxnSpPr/>
          <p:nvPr/>
        </p:nvCxnSpPr>
        <p:spPr>
          <a:xfrm>
            <a:off x="6088713" y="3698275"/>
            <a:ext cx="252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" name="Google Shape;738;p75"/>
          <p:cNvSpPr/>
          <p:nvPr/>
        </p:nvSpPr>
        <p:spPr>
          <a:xfrm>
            <a:off x="254633" y="4499075"/>
            <a:ext cx="2424642" cy="6921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RFM</a:t>
            </a:r>
          </a:p>
        </p:txBody>
      </p:sp>
      <p:sp>
        <p:nvSpPr>
          <p:cNvPr id="739" name="Google Shape;739;p75"/>
          <p:cNvSpPr txBox="1">
            <a:spLocks noGrp="1"/>
          </p:cNvSpPr>
          <p:nvPr>
            <p:ph type="subTitle" idx="8"/>
          </p:nvPr>
        </p:nvSpPr>
        <p:spPr>
          <a:xfrm>
            <a:off x="291300" y="3247225"/>
            <a:ext cx="29571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Value County</a:t>
            </a:r>
            <a:endParaRPr/>
          </a:p>
        </p:txBody>
      </p:sp>
      <p:sp>
        <p:nvSpPr>
          <p:cNvPr id="740" name="Google Shape;740;p75"/>
          <p:cNvSpPr txBox="1">
            <a:spLocks noGrp="1"/>
          </p:cNvSpPr>
          <p:nvPr>
            <p:ph type="subTitle" idx="9"/>
          </p:nvPr>
        </p:nvSpPr>
        <p:spPr>
          <a:xfrm>
            <a:off x="1148838" y="1701100"/>
            <a:ext cx="252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Top County</a:t>
            </a:r>
            <a:endParaRPr/>
          </a:p>
        </p:txBody>
      </p:sp>
      <p:sp>
        <p:nvSpPr>
          <p:cNvPr id="741" name="Google Shape;741;p75"/>
          <p:cNvSpPr txBox="1">
            <a:spLocks noGrp="1"/>
          </p:cNvSpPr>
          <p:nvPr>
            <p:ph type="subTitle" idx="13"/>
          </p:nvPr>
        </p:nvSpPr>
        <p:spPr>
          <a:xfrm>
            <a:off x="3319963" y="3247225"/>
            <a:ext cx="252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Value County</a:t>
            </a:r>
            <a:endParaRPr/>
          </a:p>
        </p:txBody>
      </p:sp>
      <p:sp>
        <p:nvSpPr>
          <p:cNvPr id="742" name="Google Shape;742;p75"/>
          <p:cNvSpPr txBox="1">
            <a:spLocks noGrp="1"/>
          </p:cNvSpPr>
          <p:nvPr>
            <p:ph type="subTitle" idx="14"/>
          </p:nvPr>
        </p:nvSpPr>
        <p:spPr>
          <a:xfrm>
            <a:off x="4863625" y="1767700"/>
            <a:ext cx="252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Value County</a:t>
            </a:r>
            <a:endParaRPr/>
          </a:p>
        </p:txBody>
      </p:sp>
      <p:sp>
        <p:nvSpPr>
          <p:cNvPr id="743" name="Google Shape;743;p75"/>
          <p:cNvSpPr txBox="1">
            <a:spLocks noGrp="1"/>
          </p:cNvSpPr>
          <p:nvPr>
            <p:ph type="subTitle" idx="15"/>
          </p:nvPr>
        </p:nvSpPr>
        <p:spPr>
          <a:xfrm>
            <a:off x="6087825" y="3230900"/>
            <a:ext cx="252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Lost Value County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Score and Title Rank</a:t>
            </a:r>
            <a:endParaRPr b="1"/>
          </a:p>
        </p:txBody>
      </p:sp>
      <p:pic>
        <p:nvPicPr>
          <p:cNvPr id="749" name="Google Shape;7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63" y="1461975"/>
            <a:ext cx="1214225" cy="32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14" y="3460925"/>
            <a:ext cx="1865926" cy="1691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1" name="Google Shape;751;p76"/>
          <p:cNvPicPr preferRelativeResize="0"/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3050845" flipH="1">
            <a:off x="-1040370" y="48761"/>
            <a:ext cx="2463886" cy="243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-5400000">
            <a:off x="1006363" y="2103938"/>
            <a:ext cx="427974" cy="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5886" y="1295200"/>
            <a:ext cx="2209264" cy="37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7"/>
          <p:cNvSpPr txBox="1">
            <a:spLocks noGrp="1"/>
          </p:cNvSpPr>
          <p:nvPr>
            <p:ph type="title"/>
          </p:nvPr>
        </p:nvSpPr>
        <p:spPr>
          <a:xfrm>
            <a:off x="723475" y="539500"/>
            <a:ext cx="77064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Pie Chart</a:t>
            </a:r>
            <a:endParaRPr/>
          </a:p>
        </p:txBody>
      </p:sp>
      <p:sp>
        <p:nvSpPr>
          <p:cNvPr id="759" name="Google Shape;759;p77"/>
          <p:cNvSpPr txBox="1"/>
          <p:nvPr/>
        </p:nvSpPr>
        <p:spPr>
          <a:xfrm>
            <a:off x="730050" y="1787475"/>
            <a:ext cx="2156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  <a:latin typeface="Gilda Display"/>
                <a:ea typeface="Gilda Display"/>
                <a:cs typeface="Gilda Display"/>
                <a:sym typeface="Gilda Display"/>
              </a:rPr>
              <a:t>24% Lost Value Counties</a:t>
            </a:r>
            <a:endParaRPr sz="2000" b="1">
              <a:solidFill>
                <a:schemeClr val="accent5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60" name="Google Shape;760;p77"/>
          <p:cNvSpPr txBox="1"/>
          <p:nvPr/>
        </p:nvSpPr>
        <p:spPr>
          <a:xfrm>
            <a:off x="561200" y="3267275"/>
            <a:ext cx="2156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A64D79"/>
                </a:solidFill>
                <a:latin typeface="Gilda Display"/>
                <a:ea typeface="Gilda Display"/>
                <a:cs typeface="Gilda Display"/>
                <a:sym typeface="Gilda Display"/>
              </a:rPr>
              <a:t> 12% Top Value Counties</a:t>
            </a:r>
            <a:endParaRPr sz="2000" b="1">
              <a:solidFill>
                <a:srgbClr val="A64D79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61" name="Google Shape;761;p77"/>
          <p:cNvSpPr txBox="1"/>
          <p:nvPr/>
        </p:nvSpPr>
        <p:spPr>
          <a:xfrm>
            <a:off x="6266900" y="3127825"/>
            <a:ext cx="215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41B47"/>
                </a:solidFill>
                <a:latin typeface="Gilda Display"/>
                <a:ea typeface="Gilda Display"/>
                <a:cs typeface="Gilda Display"/>
                <a:sym typeface="Gilda Display"/>
              </a:rPr>
              <a:t>27% Medium Value County</a:t>
            </a:r>
            <a:endParaRPr sz="2000" b="1">
              <a:solidFill>
                <a:srgbClr val="741B47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62" name="Google Shape;762;p77"/>
          <p:cNvSpPr txBox="1"/>
          <p:nvPr/>
        </p:nvSpPr>
        <p:spPr>
          <a:xfrm>
            <a:off x="6266850" y="1787475"/>
            <a:ext cx="215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27% Low Value County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63" name="Google Shape;763;p77"/>
          <p:cNvCxnSpPr>
            <a:stCxn id="762" idx="1"/>
          </p:cNvCxnSpPr>
          <p:nvPr/>
        </p:nvCxnSpPr>
        <p:spPr>
          <a:xfrm flipH="1">
            <a:off x="5601450" y="1980225"/>
            <a:ext cx="665400" cy="51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4" name="Google Shape;764;p77"/>
          <p:cNvCxnSpPr>
            <a:stCxn id="760" idx="3"/>
          </p:cNvCxnSpPr>
          <p:nvPr/>
        </p:nvCxnSpPr>
        <p:spPr>
          <a:xfrm rot="10800000" flipH="1">
            <a:off x="2717600" y="3036125"/>
            <a:ext cx="583200" cy="42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5" name="Google Shape;765;p77"/>
          <p:cNvCxnSpPr/>
          <p:nvPr/>
        </p:nvCxnSpPr>
        <p:spPr>
          <a:xfrm rot="10800000" flipH="1">
            <a:off x="2412050" y="1869525"/>
            <a:ext cx="1295400" cy="11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6" name="Google Shape;766;p77"/>
          <p:cNvCxnSpPr/>
          <p:nvPr/>
        </p:nvCxnSpPr>
        <p:spPr>
          <a:xfrm flipH="1">
            <a:off x="5258600" y="3320575"/>
            <a:ext cx="944700" cy="48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67" name="Google Shape;767;p7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9264885" flipH="1">
            <a:off x="7574274" y="-474304"/>
            <a:ext cx="2490600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02" y="621700"/>
            <a:ext cx="847049" cy="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7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4587" y="1745850"/>
            <a:ext cx="3474825" cy="214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77"/>
          <p:cNvCxnSpPr/>
          <p:nvPr/>
        </p:nvCxnSpPr>
        <p:spPr>
          <a:xfrm rot="10800000" flipH="1">
            <a:off x="3377700" y="3771125"/>
            <a:ext cx="583200" cy="42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71" name="Google Shape;771;p77"/>
          <p:cNvSpPr txBox="1"/>
          <p:nvPr/>
        </p:nvSpPr>
        <p:spPr>
          <a:xfrm>
            <a:off x="1215125" y="4111475"/>
            <a:ext cx="199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C27BA0"/>
                </a:solidFill>
                <a:latin typeface="Gilda Display"/>
                <a:ea typeface="Gilda Display"/>
                <a:cs typeface="Gilda Display"/>
                <a:sym typeface="Gilda Display"/>
              </a:rPr>
              <a:t> 10% High Value Counties</a:t>
            </a:r>
            <a:endParaRPr sz="2000" b="1">
              <a:solidFill>
                <a:srgbClr val="C27BA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8"/>
          <p:cNvSpPr txBox="1">
            <a:spLocks noGrp="1"/>
          </p:cNvSpPr>
          <p:nvPr>
            <p:ph type="body" idx="1"/>
          </p:nvPr>
        </p:nvSpPr>
        <p:spPr>
          <a:xfrm>
            <a:off x="4936625" y="539500"/>
            <a:ext cx="3493800" cy="25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Performing County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Joaquin </a:t>
            </a:r>
            <a:endParaRPr/>
          </a:p>
        </p:txBody>
      </p:sp>
      <p:pic>
        <p:nvPicPr>
          <p:cNvPr id="777" name="Google Shape;7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925" y="27940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8"/>
          <p:cNvPicPr preferRelativeResize="0"/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 rot="7749157">
            <a:off x="4382713" y="-431474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79"/>
          <p:cNvGrpSpPr/>
          <p:nvPr/>
        </p:nvGrpSpPr>
        <p:grpSpPr>
          <a:xfrm>
            <a:off x="4901038" y="2077294"/>
            <a:ext cx="555746" cy="520143"/>
            <a:chOff x="4261225" y="1509425"/>
            <a:chExt cx="377750" cy="353550"/>
          </a:xfrm>
        </p:grpSpPr>
        <p:sp>
          <p:nvSpPr>
            <p:cNvPr id="784" name="Google Shape;784;p79"/>
            <p:cNvSpPr/>
            <p:nvPr/>
          </p:nvSpPr>
          <p:spPr>
            <a:xfrm>
              <a:off x="4290950" y="1696300"/>
              <a:ext cx="136950" cy="136950"/>
            </a:xfrm>
            <a:custGeom>
              <a:avLst/>
              <a:gdLst/>
              <a:ahLst/>
              <a:cxnLst/>
              <a:rect l="l" t="t" r="r" b="b"/>
              <a:pathLst>
                <a:path w="5478" h="5478" extrusionOk="0">
                  <a:moveTo>
                    <a:pt x="2733" y="589"/>
                  </a:moveTo>
                  <a:cubicBezTo>
                    <a:pt x="3921" y="589"/>
                    <a:pt x="4889" y="1557"/>
                    <a:pt x="4889" y="2745"/>
                  </a:cubicBezTo>
                  <a:cubicBezTo>
                    <a:pt x="4889" y="3922"/>
                    <a:pt x="3921" y="4890"/>
                    <a:pt x="2733" y="4890"/>
                  </a:cubicBezTo>
                  <a:cubicBezTo>
                    <a:pt x="1556" y="4890"/>
                    <a:pt x="588" y="3922"/>
                    <a:pt x="588" y="2745"/>
                  </a:cubicBezTo>
                  <a:cubicBezTo>
                    <a:pt x="588" y="1557"/>
                    <a:pt x="1556" y="589"/>
                    <a:pt x="2733" y="589"/>
                  </a:cubicBezTo>
                  <a:close/>
                  <a:moveTo>
                    <a:pt x="2733" y="0"/>
                  </a:moveTo>
                  <a:cubicBezTo>
                    <a:pt x="1226" y="0"/>
                    <a:pt x="0" y="1226"/>
                    <a:pt x="0" y="2745"/>
                  </a:cubicBezTo>
                  <a:cubicBezTo>
                    <a:pt x="0" y="4252"/>
                    <a:pt x="1226" y="5478"/>
                    <a:pt x="2733" y="5478"/>
                  </a:cubicBezTo>
                  <a:cubicBezTo>
                    <a:pt x="4252" y="5478"/>
                    <a:pt x="5478" y="4252"/>
                    <a:pt x="5478" y="2745"/>
                  </a:cubicBezTo>
                  <a:cubicBezTo>
                    <a:pt x="5478" y="1226"/>
                    <a:pt x="4252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9"/>
            <p:cNvSpPr/>
            <p:nvPr/>
          </p:nvSpPr>
          <p:spPr>
            <a:xfrm>
              <a:off x="4381625" y="1539150"/>
              <a:ext cx="136950" cy="136950"/>
            </a:xfrm>
            <a:custGeom>
              <a:avLst/>
              <a:gdLst/>
              <a:ahLst/>
              <a:cxnLst/>
              <a:rect l="l" t="t" r="r" b="b"/>
              <a:pathLst>
                <a:path w="5478" h="5478" extrusionOk="0">
                  <a:moveTo>
                    <a:pt x="2745" y="589"/>
                  </a:moveTo>
                  <a:cubicBezTo>
                    <a:pt x="3921" y="589"/>
                    <a:pt x="4889" y="1557"/>
                    <a:pt x="4889" y="2733"/>
                  </a:cubicBezTo>
                  <a:cubicBezTo>
                    <a:pt x="4889" y="3922"/>
                    <a:pt x="3921" y="4890"/>
                    <a:pt x="2745" y="4890"/>
                  </a:cubicBezTo>
                  <a:cubicBezTo>
                    <a:pt x="1556" y="4890"/>
                    <a:pt x="588" y="3922"/>
                    <a:pt x="588" y="2733"/>
                  </a:cubicBezTo>
                  <a:cubicBezTo>
                    <a:pt x="588" y="1557"/>
                    <a:pt x="1556" y="589"/>
                    <a:pt x="2745" y="589"/>
                  </a:cubicBezTo>
                  <a:close/>
                  <a:moveTo>
                    <a:pt x="2745" y="0"/>
                  </a:moveTo>
                  <a:cubicBezTo>
                    <a:pt x="1226" y="0"/>
                    <a:pt x="0" y="1226"/>
                    <a:pt x="0" y="2733"/>
                  </a:cubicBezTo>
                  <a:cubicBezTo>
                    <a:pt x="0" y="4252"/>
                    <a:pt x="1226" y="5478"/>
                    <a:pt x="2745" y="5478"/>
                  </a:cubicBezTo>
                  <a:cubicBezTo>
                    <a:pt x="4252" y="5478"/>
                    <a:pt x="5478" y="4252"/>
                    <a:pt x="5478" y="2733"/>
                  </a:cubicBezTo>
                  <a:cubicBezTo>
                    <a:pt x="5478" y="1226"/>
                    <a:pt x="4252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4472300" y="1696300"/>
              <a:ext cx="137250" cy="136950"/>
            </a:xfrm>
            <a:custGeom>
              <a:avLst/>
              <a:gdLst/>
              <a:ahLst/>
              <a:cxnLst/>
              <a:rect l="l" t="t" r="r" b="b"/>
              <a:pathLst>
                <a:path w="5490" h="5478" extrusionOk="0">
                  <a:moveTo>
                    <a:pt x="2745" y="589"/>
                  </a:moveTo>
                  <a:cubicBezTo>
                    <a:pt x="3934" y="589"/>
                    <a:pt x="4890" y="1557"/>
                    <a:pt x="4890" y="2745"/>
                  </a:cubicBezTo>
                  <a:cubicBezTo>
                    <a:pt x="4890" y="3922"/>
                    <a:pt x="3934" y="4890"/>
                    <a:pt x="2745" y="4890"/>
                  </a:cubicBezTo>
                  <a:cubicBezTo>
                    <a:pt x="1557" y="4890"/>
                    <a:pt x="589" y="3922"/>
                    <a:pt x="589" y="2745"/>
                  </a:cubicBezTo>
                  <a:cubicBezTo>
                    <a:pt x="589" y="1557"/>
                    <a:pt x="1557" y="589"/>
                    <a:pt x="2745" y="589"/>
                  </a:cubicBezTo>
                  <a:close/>
                  <a:moveTo>
                    <a:pt x="2745" y="0"/>
                  </a:moveTo>
                  <a:cubicBezTo>
                    <a:pt x="1238" y="0"/>
                    <a:pt x="0" y="1226"/>
                    <a:pt x="0" y="2745"/>
                  </a:cubicBezTo>
                  <a:cubicBezTo>
                    <a:pt x="0" y="4252"/>
                    <a:pt x="1238" y="5478"/>
                    <a:pt x="2745" y="5478"/>
                  </a:cubicBezTo>
                  <a:cubicBezTo>
                    <a:pt x="4252" y="5478"/>
                    <a:pt x="5490" y="4252"/>
                    <a:pt x="5490" y="2745"/>
                  </a:cubicBezTo>
                  <a:cubicBezTo>
                    <a:pt x="5490" y="1226"/>
                    <a:pt x="4252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4261225" y="1509425"/>
              <a:ext cx="377750" cy="353550"/>
            </a:xfrm>
            <a:custGeom>
              <a:avLst/>
              <a:gdLst/>
              <a:ahLst/>
              <a:cxnLst/>
              <a:rect l="l" t="t" r="r" b="b"/>
              <a:pathLst>
                <a:path w="15110" h="14142" extrusionOk="0">
                  <a:moveTo>
                    <a:pt x="7561" y="589"/>
                  </a:moveTo>
                  <a:cubicBezTo>
                    <a:pt x="9399" y="589"/>
                    <a:pt x="10894" y="2084"/>
                    <a:pt x="10894" y="3922"/>
                  </a:cubicBezTo>
                  <a:cubicBezTo>
                    <a:pt x="10894" y="5760"/>
                    <a:pt x="9399" y="7267"/>
                    <a:pt x="7561" y="7267"/>
                  </a:cubicBezTo>
                  <a:cubicBezTo>
                    <a:pt x="5723" y="7267"/>
                    <a:pt x="4216" y="5760"/>
                    <a:pt x="4216" y="3922"/>
                  </a:cubicBezTo>
                  <a:cubicBezTo>
                    <a:pt x="4216" y="2084"/>
                    <a:pt x="5723" y="589"/>
                    <a:pt x="7561" y="589"/>
                  </a:cubicBezTo>
                  <a:close/>
                  <a:moveTo>
                    <a:pt x="7034" y="7819"/>
                  </a:moveTo>
                  <a:cubicBezTo>
                    <a:pt x="7206" y="7843"/>
                    <a:pt x="7377" y="7855"/>
                    <a:pt x="7561" y="7855"/>
                  </a:cubicBezTo>
                  <a:cubicBezTo>
                    <a:pt x="7733" y="7855"/>
                    <a:pt x="7916" y="7843"/>
                    <a:pt x="8088" y="7819"/>
                  </a:cubicBezTo>
                  <a:lnTo>
                    <a:pt x="8088" y="7819"/>
                  </a:lnTo>
                  <a:cubicBezTo>
                    <a:pt x="7867" y="8088"/>
                    <a:pt x="7696" y="8394"/>
                    <a:pt x="7561" y="8725"/>
                  </a:cubicBezTo>
                  <a:cubicBezTo>
                    <a:pt x="7426" y="8394"/>
                    <a:pt x="7242" y="8088"/>
                    <a:pt x="7034" y="7819"/>
                  </a:cubicBezTo>
                  <a:close/>
                  <a:moveTo>
                    <a:pt x="3922" y="6875"/>
                  </a:moveTo>
                  <a:cubicBezTo>
                    <a:pt x="5760" y="6875"/>
                    <a:pt x="7267" y="8382"/>
                    <a:pt x="7267" y="10220"/>
                  </a:cubicBezTo>
                  <a:cubicBezTo>
                    <a:pt x="7267" y="12058"/>
                    <a:pt x="5760" y="13553"/>
                    <a:pt x="3922" y="13553"/>
                  </a:cubicBezTo>
                  <a:cubicBezTo>
                    <a:pt x="2084" y="13553"/>
                    <a:pt x="589" y="12058"/>
                    <a:pt x="589" y="10220"/>
                  </a:cubicBezTo>
                  <a:cubicBezTo>
                    <a:pt x="589" y="8382"/>
                    <a:pt x="2084" y="6875"/>
                    <a:pt x="3922" y="6875"/>
                  </a:cubicBezTo>
                  <a:close/>
                  <a:moveTo>
                    <a:pt x="11188" y="6875"/>
                  </a:moveTo>
                  <a:cubicBezTo>
                    <a:pt x="13026" y="6875"/>
                    <a:pt x="14521" y="8382"/>
                    <a:pt x="14521" y="10220"/>
                  </a:cubicBezTo>
                  <a:cubicBezTo>
                    <a:pt x="14521" y="12058"/>
                    <a:pt x="13026" y="13553"/>
                    <a:pt x="11188" y="13553"/>
                  </a:cubicBezTo>
                  <a:cubicBezTo>
                    <a:pt x="9350" y="13553"/>
                    <a:pt x="7855" y="12058"/>
                    <a:pt x="7855" y="10220"/>
                  </a:cubicBezTo>
                  <a:cubicBezTo>
                    <a:pt x="7855" y="8382"/>
                    <a:pt x="9350" y="6875"/>
                    <a:pt x="11188" y="6875"/>
                  </a:cubicBezTo>
                  <a:close/>
                  <a:moveTo>
                    <a:pt x="7561" y="1"/>
                  </a:moveTo>
                  <a:cubicBezTo>
                    <a:pt x="5392" y="1"/>
                    <a:pt x="3628" y="1765"/>
                    <a:pt x="3628" y="3922"/>
                  </a:cubicBezTo>
                  <a:cubicBezTo>
                    <a:pt x="3628" y="4829"/>
                    <a:pt x="3934" y="5662"/>
                    <a:pt x="4449" y="6324"/>
                  </a:cubicBezTo>
                  <a:cubicBezTo>
                    <a:pt x="4277" y="6299"/>
                    <a:pt x="4106" y="6287"/>
                    <a:pt x="3922" y="6287"/>
                  </a:cubicBezTo>
                  <a:cubicBezTo>
                    <a:pt x="1765" y="6287"/>
                    <a:pt x="1" y="8051"/>
                    <a:pt x="1" y="10220"/>
                  </a:cubicBezTo>
                  <a:cubicBezTo>
                    <a:pt x="1" y="12377"/>
                    <a:pt x="1765" y="14141"/>
                    <a:pt x="3922" y="14141"/>
                  </a:cubicBezTo>
                  <a:cubicBezTo>
                    <a:pt x="5564" y="14141"/>
                    <a:pt x="6973" y="13137"/>
                    <a:pt x="7561" y="11703"/>
                  </a:cubicBezTo>
                  <a:cubicBezTo>
                    <a:pt x="8149" y="13137"/>
                    <a:pt x="9546" y="14141"/>
                    <a:pt x="11188" y="14141"/>
                  </a:cubicBezTo>
                  <a:cubicBezTo>
                    <a:pt x="13357" y="14141"/>
                    <a:pt x="15109" y="12377"/>
                    <a:pt x="15109" y="10220"/>
                  </a:cubicBezTo>
                  <a:cubicBezTo>
                    <a:pt x="15109" y="8051"/>
                    <a:pt x="13357" y="6287"/>
                    <a:pt x="11188" y="6287"/>
                  </a:cubicBezTo>
                  <a:cubicBezTo>
                    <a:pt x="11004" y="6287"/>
                    <a:pt x="10833" y="6299"/>
                    <a:pt x="10661" y="6324"/>
                  </a:cubicBezTo>
                  <a:cubicBezTo>
                    <a:pt x="11176" y="5662"/>
                    <a:pt x="11482" y="4829"/>
                    <a:pt x="11482" y="3922"/>
                  </a:cubicBezTo>
                  <a:cubicBezTo>
                    <a:pt x="11482" y="1765"/>
                    <a:pt x="9718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4351900" y="17652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21" y="1"/>
                    <a:pt x="148" y="25"/>
                    <a:pt x="86" y="86"/>
                  </a:cubicBezTo>
                  <a:cubicBezTo>
                    <a:pt x="37" y="135"/>
                    <a:pt x="1" y="221"/>
                    <a:pt x="1" y="295"/>
                  </a:cubicBezTo>
                  <a:cubicBezTo>
                    <a:pt x="1" y="368"/>
                    <a:pt x="37" y="442"/>
                    <a:pt x="86" y="503"/>
                  </a:cubicBezTo>
                  <a:cubicBezTo>
                    <a:pt x="148" y="552"/>
                    <a:pt x="221" y="589"/>
                    <a:pt x="295" y="589"/>
                  </a:cubicBezTo>
                  <a:cubicBezTo>
                    <a:pt x="381" y="589"/>
                    <a:pt x="454" y="552"/>
                    <a:pt x="503" y="503"/>
                  </a:cubicBezTo>
                  <a:cubicBezTo>
                    <a:pt x="564" y="442"/>
                    <a:pt x="589" y="368"/>
                    <a:pt x="589" y="295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4316375" y="1765225"/>
              <a:ext cx="25750" cy="14725"/>
            </a:xfrm>
            <a:custGeom>
              <a:avLst/>
              <a:gdLst/>
              <a:ahLst/>
              <a:cxnLst/>
              <a:rect l="l" t="t" r="r" b="b"/>
              <a:pathLst>
                <a:path w="1030" h="589" extrusionOk="0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cubicBezTo>
                    <a:pt x="0" y="454"/>
                    <a:pt x="135" y="589"/>
                    <a:pt x="294" y="589"/>
                  </a:cubicBezTo>
                  <a:lnTo>
                    <a:pt x="735" y="589"/>
                  </a:lnTo>
                  <a:cubicBezTo>
                    <a:pt x="895" y="589"/>
                    <a:pt x="1030" y="454"/>
                    <a:pt x="1030" y="295"/>
                  </a:cubicBezTo>
                  <a:cubicBezTo>
                    <a:pt x="1030" y="135"/>
                    <a:pt x="895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9"/>
            <p:cNvSpPr/>
            <p:nvPr/>
          </p:nvSpPr>
          <p:spPr>
            <a:xfrm>
              <a:off x="4533575" y="17652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221" y="1"/>
                    <a:pt x="135" y="25"/>
                    <a:pt x="86" y="86"/>
                  </a:cubicBezTo>
                  <a:cubicBezTo>
                    <a:pt x="25" y="135"/>
                    <a:pt x="0" y="221"/>
                    <a:pt x="0" y="295"/>
                  </a:cubicBezTo>
                  <a:cubicBezTo>
                    <a:pt x="0" y="368"/>
                    <a:pt x="25" y="442"/>
                    <a:pt x="86" y="503"/>
                  </a:cubicBezTo>
                  <a:cubicBezTo>
                    <a:pt x="135" y="552"/>
                    <a:pt x="221" y="589"/>
                    <a:pt x="294" y="589"/>
                  </a:cubicBezTo>
                  <a:cubicBezTo>
                    <a:pt x="368" y="589"/>
                    <a:pt x="453" y="552"/>
                    <a:pt x="502" y="503"/>
                  </a:cubicBezTo>
                  <a:cubicBezTo>
                    <a:pt x="551" y="442"/>
                    <a:pt x="588" y="368"/>
                    <a:pt x="588" y="295"/>
                  </a:cubicBezTo>
                  <a:cubicBezTo>
                    <a:pt x="588" y="221"/>
                    <a:pt x="551" y="135"/>
                    <a:pt x="502" y="86"/>
                  </a:cubicBezTo>
                  <a:cubicBezTo>
                    <a:pt x="453" y="25"/>
                    <a:pt x="368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9"/>
            <p:cNvSpPr/>
            <p:nvPr/>
          </p:nvSpPr>
          <p:spPr>
            <a:xfrm>
              <a:off x="4498025" y="1765225"/>
              <a:ext cx="25450" cy="14725"/>
            </a:xfrm>
            <a:custGeom>
              <a:avLst/>
              <a:gdLst/>
              <a:ahLst/>
              <a:cxnLst/>
              <a:rect l="l" t="t" r="r" b="b"/>
              <a:pathLst>
                <a:path w="1018" h="589" extrusionOk="0">
                  <a:moveTo>
                    <a:pt x="295" y="1"/>
                  </a:moveTo>
                  <a:cubicBezTo>
                    <a:pt x="123" y="1"/>
                    <a:pt x="1" y="135"/>
                    <a:pt x="1" y="295"/>
                  </a:cubicBezTo>
                  <a:cubicBezTo>
                    <a:pt x="1" y="454"/>
                    <a:pt x="123" y="589"/>
                    <a:pt x="295" y="589"/>
                  </a:cubicBezTo>
                  <a:lnTo>
                    <a:pt x="724" y="589"/>
                  </a:lnTo>
                  <a:cubicBezTo>
                    <a:pt x="895" y="589"/>
                    <a:pt x="1018" y="454"/>
                    <a:pt x="1018" y="295"/>
                  </a:cubicBezTo>
                  <a:cubicBezTo>
                    <a:pt x="1018" y="135"/>
                    <a:pt x="895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9"/>
            <p:cNvSpPr/>
            <p:nvPr/>
          </p:nvSpPr>
          <p:spPr>
            <a:xfrm>
              <a:off x="4442900" y="160807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0"/>
                  </a:moveTo>
                  <a:cubicBezTo>
                    <a:pt x="221" y="0"/>
                    <a:pt x="135" y="25"/>
                    <a:pt x="86" y="86"/>
                  </a:cubicBezTo>
                  <a:cubicBezTo>
                    <a:pt x="25" y="135"/>
                    <a:pt x="0" y="209"/>
                    <a:pt x="0" y="294"/>
                  </a:cubicBezTo>
                  <a:cubicBezTo>
                    <a:pt x="0" y="368"/>
                    <a:pt x="25" y="442"/>
                    <a:pt x="86" y="503"/>
                  </a:cubicBezTo>
                  <a:cubicBezTo>
                    <a:pt x="135" y="552"/>
                    <a:pt x="221" y="589"/>
                    <a:pt x="294" y="589"/>
                  </a:cubicBezTo>
                  <a:cubicBezTo>
                    <a:pt x="368" y="589"/>
                    <a:pt x="453" y="552"/>
                    <a:pt x="502" y="503"/>
                  </a:cubicBezTo>
                  <a:cubicBezTo>
                    <a:pt x="551" y="442"/>
                    <a:pt x="588" y="368"/>
                    <a:pt x="588" y="294"/>
                  </a:cubicBezTo>
                  <a:cubicBezTo>
                    <a:pt x="588" y="209"/>
                    <a:pt x="551" y="135"/>
                    <a:pt x="502" y="86"/>
                  </a:cubicBezTo>
                  <a:cubicBezTo>
                    <a:pt x="453" y="25"/>
                    <a:pt x="368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9"/>
            <p:cNvSpPr/>
            <p:nvPr/>
          </p:nvSpPr>
          <p:spPr>
            <a:xfrm>
              <a:off x="4407350" y="1608075"/>
              <a:ext cx="25450" cy="14725"/>
            </a:xfrm>
            <a:custGeom>
              <a:avLst/>
              <a:gdLst/>
              <a:ahLst/>
              <a:cxnLst/>
              <a:rect l="l" t="t" r="r" b="b"/>
              <a:pathLst>
                <a:path w="1018" h="589" extrusionOk="0">
                  <a:moveTo>
                    <a:pt x="295" y="0"/>
                  </a:moveTo>
                  <a:cubicBezTo>
                    <a:pt x="123" y="0"/>
                    <a:pt x="1" y="123"/>
                    <a:pt x="1" y="294"/>
                  </a:cubicBezTo>
                  <a:cubicBezTo>
                    <a:pt x="1" y="454"/>
                    <a:pt x="123" y="589"/>
                    <a:pt x="295" y="589"/>
                  </a:cubicBezTo>
                  <a:lnTo>
                    <a:pt x="724" y="589"/>
                  </a:lnTo>
                  <a:cubicBezTo>
                    <a:pt x="895" y="589"/>
                    <a:pt x="1018" y="454"/>
                    <a:pt x="1018" y="294"/>
                  </a:cubicBezTo>
                  <a:cubicBezTo>
                    <a:pt x="1018" y="123"/>
                    <a:pt x="895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79"/>
          <p:cNvGrpSpPr/>
          <p:nvPr/>
        </p:nvGrpSpPr>
        <p:grpSpPr>
          <a:xfrm>
            <a:off x="851658" y="2114854"/>
            <a:ext cx="520193" cy="519540"/>
            <a:chOff x="2979800" y="3107475"/>
            <a:chExt cx="378350" cy="377875"/>
          </a:xfrm>
        </p:grpSpPr>
        <p:sp>
          <p:nvSpPr>
            <p:cNvPr id="795" name="Google Shape;795;p79"/>
            <p:cNvSpPr/>
            <p:nvPr/>
          </p:nvSpPr>
          <p:spPr>
            <a:xfrm>
              <a:off x="2979800" y="3107475"/>
              <a:ext cx="378350" cy="377875"/>
            </a:xfrm>
            <a:custGeom>
              <a:avLst/>
              <a:gdLst/>
              <a:ahLst/>
              <a:cxnLst/>
              <a:rect l="l" t="t" r="r" b="b"/>
              <a:pathLst>
                <a:path w="15134" h="15115" extrusionOk="0">
                  <a:moveTo>
                    <a:pt x="6473" y="589"/>
                  </a:moveTo>
                  <a:cubicBezTo>
                    <a:pt x="6794" y="589"/>
                    <a:pt x="7100" y="772"/>
                    <a:pt x="7243" y="1084"/>
                  </a:cubicBezTo>
                  <a:cubicBezTo>
                    <a:pt x="7414" y="1452"/>
                    <a:pt x="7377" y="1893"/>
                    <a:pt x="7132" y="2224"/>
                  </a:cubicBezTo>
                  <a:lnTo>
                    <a:pt x="6213" y="2886"/>
                  </a:lnTo>
                  <a:cubicBezTo>
                    <a:pt x="6213" y="2702"/>
                    <a:pt x="6176" y="2506"/>
                    <a:pt x="6115" y="2334"/>
                  </a:cubicBezTo>
                  <a:lnTo>
                    <a:pt x="6115" y="2334"/>
                  </a:lnTo>
                  <a:cubicBezTo>
                    <a:pt x="6143" y="2336"/>
                    <a:pt x="6171" y="2337"/>
                    <a:pt x="6200" y="2337"/>
                  </a:cubicBezTo>
                  <a:cubicBezTo>
                    <a:pt x="6346" y="2337"/>
                    <a:pt x="6498" y="2310"/>
                    <a:pt x="6642" y="2249"/>
                  </a:cubicBezTo>
                  <a:cubicBezTo>
                    <a:pt x="6789" y="2175"/>
                    <a:pt x="6863" y="2003"/>
                    <a:pt x="6789" y="1856"/>
                  </a:cubicBezTo>
                  <a:cubicBezTo>
                    <a:pt x="6735" y="1749"/>
                    <a:pt x="6629" y="1681"/>
                    <a:pt x="6518" y="1681"/>
                  </a:cubicBezTo>
                  <a:cubicBezTo>
                    <a:pt x="6478" y="1681"/>
                    <a:pt x="6436" y="1690"/>
                    <a:pt x="6397" y="1709"/>
                  </a:cubicBezTo>
                  <a:cubicBezTo>
                    <a:pt x="6336" y="1737"/>
                    <a:pt x="6272" y="1750"/>
                    <a:pt x="6210" y="1750"/>
                  </a:cubicBezTo>
                  <a:cubicBezTo>
                    <a:pt x="6046" y="1750"/>
                    <a:pt x="5892" y="1661"/>
                    <a:pt x="5821" y="1501"/>
                  </a:cubicBezTo>
                  <a:cubicBezTo>
                    <a:pt x="5674" y="1182"/>
                    <a:pt x="5809" y="815"/>
                    <a:pt x="6115" y="668"/>
                  </a:cubicBezTo>
                  <a:cubicBezTo>
                    <a:pt x="6231" y="615"/>
                    <a:pt x="6353" y="589"/>
                    <a:pt x="6473" y="589"/>
                  </a:cubicBezTo>
                  <a:close/>
                  <a:moveTo>
                    <a:pt x="4584" y="1856"/>
                  </a:moveTo>
                  <a:cubicBezTo>
                    <a:pt x="4853" y="1856"/>
                    <a:pt x="5110" y="1967"/>
                    <a:pt x="5319" y="2163"/>
                  </a:cubicBezTo>
                  <a:cubicBezTo>
                    <a:pt x="5723" y="2567"/>
                    <a:pt x="5723" y="3217"/>
                    <a:pt x="5319" y="3621"/>
                  </a:cubicBezTo>
                  <a:cubicBezTo>
                    <a:pt x="5117" y="3823"/>
                    <a:pt x="4853" y="3924"/>
                    <a:pt x="4590" y="3924"/>
                  </a:cubicBezTo>
                  <a:cubicBezTo>
                    <a:pt x="4326" y="3924"/>
                    <a:pt x="4063" y="3823"/>
                    <a:pt x="3861" y="3621"/>
                  </a:cubicBezTo>
                  <a:cubicBezTo>
                    <a:pt x="3456" y="3217"/>
                    <a:pt x="3456" y="2567"/>
                    <a:pt x="3861" y="2163"/>
                  </a:cubicBezTo>
                  <a:cubicBezTo>
                    <a:pt x="4057" y="1967"/>
                    <a:pt x="4326" y="1856"/>
                    <a:pt x="4584" y="1856"/>
                  </a:cubicBezTo>
                  <a:close/>
                  <a:moveTo>
                    <a:pt x="9003" y="1902"/>
                  </a:moveTo>
                  <a:cubicBezTo>
                    <a:pt x="9108" y="1902"/>
                    <a:pt x="9212" y="1916"/>
                    <a:pt x="9313" y="1942"/>
                  </a:cubicBezTo>
                  <a:cubicBezTo>
                    <a:pt x="9007" y="2028"/>
                    <a:pt x="8676" y="2200"/>
                    <a:pt x="8419" y="2494"/>
                  </a:cubicBezTo>
                  <a:cubicBezTo>
                    <a:pt x="7966" y="3033"/>
                    <a:pt x="7892" y="3854"/>
                    <a:pt x="8198" y="4920"/>
                  </a:cubicBezTo>
                  <a:cubicBezTo>
                    <a:pt x="8211" y="4957"/>
                    <a:pt x="8235" y="4993"/>
                    <a:pt x="8260" y="5030"/>
                  </a:cubicBezTo>
                  <a:cubicBezTo>
                    <a:pt x="8198" y="5030"/>
                    <a:pt x="8125" y="5042"/>
                    <a:pt x="8064" y="5055"/>
                  </a:cubicBezTo>
                  <a:cubicBezTo>
                    <a:pt x="8149" y="4552"/>
                    <a:pt x="8002" y="4013"/>
                    <a:pt x="7610" y="3621"/>
                  </a:cubicBezTo>
                  <a:cubicBezTo>
                    <a:pt x="7390" y="3400"/>
                    <a:pt x="7108" y="3253"/>
                    <a:pt x="6801" y="3180"/>
                  </a:cubicBezTo>
                  <a:lnTo>
                    <a:pt x="8309" y="2126"/>
                  </a:lnTo>
                  <a:cubicBezTo>
                    <a:pt x="8521" y="1973"/>
                    <a:pt x="8764" y="1902"/>
                    <a:pt x="9003" y="1902"/>
                  </a:cubicBezTo>
                  <a:close/>
                  <a:moveTo>
                    <a:pt x="8970" y="5042"/>
                  </a:moveTo>
                  <a:cubicBezTo>
                    <a:pt x="8970" y="5079"/>
                    <a:pt x="8970" y="5116"/>
                    <a:pt x="8970" y="5153"/>
                  </a:cubicBezTo>
                  <a:cubicBezTo>
                    <a:pt x="8909" y="5128"/>
                    <a:pt x="8848" y="5104"/>
                    <a:pt x="8787" y="5091"/>
                  </a:cubicBezTo>
                  <a:cubicBezTo>
                    <a:pt x="8848" y="5079"/>
                    <a:pt x="8909" y="5067"/>
                    <a:pt x="8970" y="5042"/>
                  </a:cubicBezTo>
                  <a:close/>
                  <a:moveTo>
                    <a:pt x="6471" y="3743"/>
                  </a:moveTo>
                  <a:cubicBezTo>
                    <a:pt x="6728" y="3743"/>
                    <a:pt x="6997" y="3842"/>
                    <a:pt x="7194" y="4038"/>
                  </a:cubicBezTo>
                  <a:cubicBezTo>
                    <a:pt x="7598" y="4442"/>
                    <a:pt x="7598" y="5104"/>
                    <a:pt x="7194" y="5508"/>
                  </a:cubicBezTo>
                  <a:cubicBezTo>
                    <a:pt x="6991" y="5704"/>
                    <a:pt x="6728" y="5802"/>
                    <a:pt x="6464" y="5802"/>
                  </a:cubicBezTo>
                  <a:cubicBezTo>
                    <a:pt x="6201" y="5802"/>
                    <a:pt x="5938" y="5704"/>
                    <a:pt x="5735" y="5508"/>
                  </a:cubicBezTo>
                  <a:cubicBezTo>
                    <a:pt x="5331" y="5104"/>
                    <a:pt x="5331" y="4442"/>
                    <a:pt x="5735" y="4038"/>
                  </a:cubicBezTo>
                  <a:cubicBezTo>
                    <a:pt x="5931" y="3842"/>
                    <a:pt x="6201" y="3743"/>
                    <a:pt x="6471" y="3743"/>
                  </a:cubicBezTo>
                  <a:close/>
                  <a:moveTo>
                    <a:pt x="11757" y="594"/>
                  </a:moveTo>
                  <a:cubicBezTo>
                    <a:pt x="11980" y="594"/>
                    <a:pt x="12232" y="627"/>
                    <a:pt x="12512" y="692"/>
                  </a:cubicBezTo>
                  <a:cubicBezTo>
                    <a:pt x="12450" y="974"/>
                    <a:pt x="12389" y="1084"/>
                    <a:pt x="12377" y="1097"/>
                  </a:cubicBezTo>
                  <a:cubicBezTo>
                    <a:pt x="12279" y="1195"/>
                    <a:pt x="12254" y="1342"/>
                    <a:pt x="12316" y="1452"/>
                  </a:cubicBezTo>
                  <a:cubicBezTo>
                    <a:pt x="12370" y="1553"/>
                    <a:pt x="12466" y="1605"/>
                    <a:pt x="12567" y="1605"/>
                  </a:cubicBezTo>
                  <a:cubicBezTo>
                    <a:pt x="12602" y="1605"/>
                    <a:pt x="12637" y="1599"/>
                    <a:pt x="12671" y="1587"/>
                  </a:cubicBezTo>
                  <a:cubicBezTo>
                    <a:pt x="12689" y="1582"/>
                    <a:pt x="12825" y="1541"/>
                    <a:pt x="13026" y="1541"/>
                  </a:cubicBezTo>
                  <a:cubicBezTo>
                    <a:pt x="13382" y="1541"/>
                    <a:pt x="13941" y="1670"/>
                    <a:pt x="14411" y="2359"/>
                  </a:cubicBezTo>
                  <a:cubicBezTo>
                    <a:pt x="13994" y="2630"/>
                    <a:pt x="13629" y="2691"/>
                    <a:pt x="13387" y="2691"/>
                  </a:cubicBezTo>
                  <a:cubicBezTo>
                    <a:pt x="13224" y="2691"/>
                    <a:pt x="13117" y="2663"/>
                    <a:pt x="13088" y="2653"/>
                  </a:cubicBezTo>
                  <a:cubicBezTo>
                    <a:pt x="13063" y="2647"/>
                    <a:pt x="13038" y="2644"/>
                    <a:pt x="13014" y="2644"/>
                  </a:cubicBezTo>
                  <a:cubicBezTo>
                    <a:pt x="12882" y="2644"/>
                    <a:pt x="12763" y="2727"/>
                    <a:pt x="12732" y="2861"/>
                  </a:cubicBezTo>
                  <a:cubicBezTo>
                    <a:pt x="12683" y="3021"/>
                    <a:pt x="12769" y="3180"/>
                    <a:pt x="12928" y="3229"/>
                  </a:cubicBezTo>
                  <a:cubicBezTo>
                    <a:pt x="13075" y="3266"/>
                    <a:pt x="14288" y="3707"/>
                    <a:pt x="13774" y="5765"/>
                  </a:cubicBezTo>
                  <a:cubicBezTo>
                    <a:pt x="13420" y="5854"/>
                    <a:pt x="13114" y="5891"/>
                    <a:pt x="12850" y="5891"/>
                  </a:cubicBezTo>
                  <a:cubicBezTo>
                    <a:pt x="11579" y="5891"/>
                    <a:pt x="11278" y="5031"/>
                    <a:pt x="11237" y="4920"/>
                  </a:cubicBezTo>
                  <a:cubicBezTo>
                    <a:pt x="11196" y="4785"/>
                    <a:pt x="11076" y="4703"/>
                    <a:pt x="10943" y="4703"/>
                  </a:cubicBezTo>
                  <a:cubicBezTo>
                    <a:pt x="10919" y="4703"/>
                    <a:pt x="10894" y="4706"/>
                    <a:pt x="10870" y="4712"/>
                  </a:cubicBezTo>
                  <a:cubicBezTo>
                    <a:pt x="10723" y="4761"/>
                    <a:pt x="10625" y="4920"/>
                    <a:pt x="10674" y="5079"/>
                  </a:cubicBezTo>
                  <a:cubicBezTo>
                    <a:pt x="10686" y="5140"/>
                    <a:pt x="10821" y="5704"/>
                    <a:pt x="10367" y="6403"/>
                  </a:cubicBezTo>
                  <a:cubicBezTo>
                    <a:pt x="9289" y="5667"/>
                    <a:pt x="9583" y="4712"/>
                    <a:pt x="9608" y="4663"/>
                  </a:cubicBezTo>
                  <a:cubicBezTo>
                    <a:pt x="9644" y="4528"/>
                    <a:pt x="9595" y="4381"/>
                    <a:pt x="9473" y="4307"/>
                  </a:cubicBezTo>
                  <a:cubicBezTo>
                    <a:pt x="9424" y="4283"/>
                    <a:pt x="9375" y="4270"/>
                    <a:pt x="9326" y="4270"/>
                  </a:cubicBezTo>
                  <a:cubicBezTo>
                    <a:pt x="9252" y="4270"/>
                    <a:pt x="9166" y="4307"/>
                    <a:pt x="9117" y="4356"/>
                  </a:cubicBezTo>
                  <a:cubicBezTo>
                    <a:pt x="9093" y="4368"/>
                    <a:pt x="8995" y="4442"/>
                    <a:pt x="8701" y="4503"/>
                  </a:cubicBezTo>
                  <a:cubicBezTo>
                    <a:pt x="8529" y="3768"/>
                    <a:pt x="8590" y="3217"/>
                    <a:pt x="8872" y="2873"/>
                  </a:cubicBezTo>
                  <a:cubicBezTo>
                    <a:pt x="9183" y="2508"/>
                    <a:pt x="9694" y="2443"/>
                    <a:pt x="9961" y="2443"/>
                  </a:cubicBezTo>
                  <a:cubicBezTo>
                    <a:pt x="9989" y="2443"/>
                    <a:pt x="10014" y="2443"/>
                    <a:pt x="10036" y="2445"/>
                  </a:cubicBezTo>
                  <a:lnTo>
                    <a:pt x="10257" y="2665"/>
                  </a:lnTo>
                  <a:lnTo>
                    <a:pt x="10183" y="3989"/>
                  </a:lnTo>
                  <a:cubicBezTo>
                    <a:pt x="10171" y="4148"/>
                    <a:pt x="10294" y="4295"/>
                    <a:pt x="10453" y="4295"/>
                  </a:cubicBezTo>
                  <a:lnTo>
                    <a:pt x="10478" y="4295"/>
                  </a:lnTo>
                  <a:cubicBezTo>
                    <a:pt x="10625" y="4295"/>
                    <a:pt x="10759" y="4185"/>
                    <a:pt x="10772" y="4025"/>
                  </a:cubicBezTo>
                  <a:lnTo>
                    <a:pt x="10821" y="3229"/>
                  </a:lnTo>
                  <a:lnTo>
                    <a:pt x="12352" y="4761"/>
                  </a:lnTo>
                  <a:cubicBezTo>
                    <a:pt x="12414" y="4822"/>
                    <a:pt x="12487" y="4846"/>
                    <a:pt x="12561" y="4846"/>
                  </a:cubicBezTo>
                  <a:cubicBezTo>
                    <a:pt x="12634" y="4846"/>
                    <a:pt x="12708" y="4822"/>
                    <a:pt x="12769" y="4761"/>
                  </a:cubicBezTo>
                  <a:cubicBezTo>
                    <a:pt x="12891" y="4638"/>
                    <a:pt x="12891" y="4454"/>
                    <a:pt x="12769" y="4344"/>
                  </a:cubicBezTo>
                  <a:lnTo>
                    <a:pt x="11237" y="2812"/>
                  </a:lnTo>
                  <a:lnTo>
                    <a:pt x="12034" y="2751"/>
                  </a:lnTo>
                  <a:cubicBezTo>
                    <a:pt x="12193" y="2751"/>
                    <a:pt x="12328" y="2604"/>
                    <a:pt x="12316" y="2445"/>
                  </a:cubicBezTo>
                  <a:cubicBezTo>
                    <a:pt x="12303" y="2285"/>
                    <a:pt x="12156" y="2163"/>
                    <a:pt x="11997" y="2163"/>
                  </a:cubicBezTo>
                  <a:lnTo>
                    <a:pt x="10686" y="2249"/>
                  </a:lnTo>
                  <a:lnTo>
                    <a:pt x="10453" y="2028"/>
                  </a:lnTo>
                  <a:cubicBezTo>
                    <a:pt x="10453" y="1795"/>
                    <a:pt x="10490" y="1195"/>
                    <a:pt x="10894" y="864"/>
                  </a:cubicBezTo>
                  <a:cubicBezTo>
                    <a:pt x="11107" y="682"/>
                    <a:pt x="11394" y="594"/>
                    <a:pt x="11757" y="594"/>
                  </a:cubicBezTo>
                  <a:close/>
                  <a:moveTo>
                    <a:pt x="3897" y="4430"/>
                  </a:moveTo>
                  <a:cubicBezTo>
                    <a:pt x="4179" y="4430"/>
                    <a:pt x="4436" y="4540"/>
                    <a:pt x="4633" y="4736"/>
                  </a:cubicBezTo>
                  <a:cubicBezTo>
                    <a:pt x="5037" y="5140"/>
                    <a:pt x="5037" y="5790"/>
                    <a:pt x="4633" y="6194"/>
                  </a:cubicBezTo>
                  <a:cubicBezTo>
                    <a:pt x="4436" y="6390"/>
                    <a:pt x="4179" y="6501"/>
                    <a:pt x="3897" y="6501"/>
                  </a:cubicBezTo>
                  <a:cubicBezTo>
                    <a:pt x="3628" y="6501"/>
                    <a:pt x="3370" y="6390"/>
                    <a:pt x="3174" y="6194"/>
                  </a:cubicBezTo>
                  <a:cubicBezTo>
                    <a:pt x="2770" y="5790"/>
                    <a:pt x="2770" y="5140"/>
                    <a:pt x="3174" y="4736"/>
                  </a:cubicBezTo>
                  <a:cubicBezTo>
                    <a:pt x="3370" y="4540"/>
                    <a:pt x="3628" y="4430"/>
                    <a:pt x="3897" y="4430"/>
                  </a:cubicBezTo>
                  <a:close/>
                  <a:moveTo>
                    <a:pt x="5784" y="6305"/>
                  </a:moveTo>
                  <a:cubicBezTo>
                    <a:pt x="5993" y="6305"/>
                    <a:pt x="6201" y="6378"/>
                    <a:pt x="6373" y="6501"/>
                  </a:cubicBezTo>
                  <a:lnTo>
                    <a:pt x="5184" y="6501"/>
                  </a:lnTo>
                  <a:cubicBezTo>
                    <a:pt x="5356" y="6378"/>
                    <a:pt x="5564" y="6305"/>
                    <a:pt x="5784" y="6305"/>
                  </a:cubicBezTo>
                  <a:close/>
                  <a:moveTo>
                    <a:pt x="8345" y="5618"/>
                  </a:moveTo>
                  <a:cubicBezTo>
                    <a:pt x="8615" y="5618"/>
                    <a:pt x="8885" y="5729"/>
                    <a:pt x="9068" y="5925"/>
                  </a:cubicBezTo>
                  <a:cubicBezTo>
                    <a:pt x="9228" y="6084"/>
                    <a:pt x="9338" y="6280"/>
                    <a:pt x="9362" y="6501"/>
                  </a:cubicBezTo>
                  <a:lnTo>
                    <a:pt x="7328" y="6501"/>
                  </a:lnTo>
                  <a:cubicBezTo>
                    <a:pt x="7353" y="6280"/>
                    <a:pt x="7451" y="6084"/>
                    <a:pt x="7610" y="5925"/>
                  </a:cubicBezTo>
                  <a:cubicBezTo>
                    <a:pt x="7806" y="5729"/>
                    <a:pt x="8064" y="5618"/>
                    <a:pt x="8345" y="5618"/>
                  </a:cubicBezTo>
                  <a:close/>
                  <a:moveTo>
                    <a:pt x="3003" y="10397"/>
                  </a:moveTo>
                  <a:lnTo>
                    <a:pt x="3003" y="11218"/>
                  </a:lnTo>
                  <a:lnTo>
                    <a:pt x="2182" y="11218"/>
                  </a:lnTo>
                  <a:lnTo>
                    <a:pt x="2182" y="10397"/>
                  </a:lnTo>
                  <a:close/>
                  <a:moveTo>
                    <a:pt x="14227" y="7089"/>
                  </a:moveTo>
                  <a:cubicBezTo>
                    <a:pt x="14386" y="7089"/>
                    <a:pt x="14521" y="7224"/>
                    <a:pt x="14521" y="7383"/>
                  </a:cubicBezTo>
                  <a:lnTo>
                    <a:pt x="14521" y="9503"/>
                  </a:lnTo>
                  <a:cubicBezTo>
                    <a:pt x="14521" y="9674"/>
                    <a:pt x="14386" y="9797"/>
                    <a:pt x="14227" y="9797"/>
                  </a:cubicBezTo>
                  <a:lnTo>
                    <a:pt x="8787" y="9797"/>
                  </a:lnTo>
                  <a:cubicBezTo>
                    <a:pt x="8615" y="9797"/>
                    <a:pt x="8480" y="9932"/>
                    <a:pt x="8480" y="10103"/>
                  </a:cubicBezTo>
                  <a:cubicBezTo>
                    <a:pt x="8480" y="10262"/>
                    <a:pt x="8615" y="10397"/>
                    <a:pt x="8787" y="10397"/>
                  </a:cubicBezTo>
                  <a:lnTo>
                    <a:pt x="11507" y="10397"/>
                  </a:lnTo>
                  <a:lnTo>
                    <a:pt x="11507" y="11218"/>
                  </a:lnTo>
                  <a:lnTo>
                    <a:pt x="3591" y="11218"/>
                  </a:lnTo>
                  <a:lnTo>
                    <a:pt x="3591" y="10397"/>
                  </a:lnTo>
                  <a:lnTo>
                    <a:pt x="6201" y="10397"/>
                  </a:lnTo>
                  <a:cubicBezTo>
                    <a:pt x="6373" y="10397"/>
                    <a:pt x="6495" y="10262"/>
                    <a:pt x="6495" y="10103"/>
                  </a:cubicBezTo>
                  <a:cubicBezTo>
                    <a:pt x="6495" y="9932"/>
                    <a:pt x="6373" y="9797"/>
                    <a:pt x="6201" y="9797"/>
                  </a:cubicBezTo>
                  <a:lnTo>
                    <a:pt x="883" y="9797"/>
                  </a:lnTo>
                  <a:cubicBezTo>
                    <a:pt x="724" y="9797"/>
                    <a:pt x="589" y="9674"/>
                    <a:pt x="589" y="9503"/>
                  </a:cubicBezTo>
                  <a:lnTo>
                    <a:pt x="589" y="7383"/>
                  </a:lnTo>
                  <a:cubicBezTo>
                    <a:pt x="589" y="7224"/>
                    <a:pt x="724" y="7089"/>
                    <a:pt x="883" y="7089"/>
                  </a:cubicBezTo>
                  <a:close/>
                  <a:moveTo>
                    <a:pt x="12928" y="10397"/>
                  </a:moveTo>
                  <a:lnTo>
                    <a:pt x="12928" y="11218"/>
                  </a:lnTo>
                  <a:lnTo>
                    <a:pt x="12095" y="11218"/>
                  </a:lnTo>
                  <a:lnTo>
                    <a:pt x="12095" y="10397"/>
                  </a:lnTo>
                  <a:close/>
                  <a:moveTo>
                    <a:pt x="14227" y="11806"/>
                  </a:moveTo>
                  <a:cubicBezTo>
                    <a:pt x="14386" y="11806"/>
                    <a:pt x="14521" y="11941"/>
                    <a:pt x="14521" y="12101"/>
                  </a:cubicBezTo>
                  <a:lnTo>
                    <a:pt x="14521" y="14233"/>
                  </a:lnTo>
                  <a:cubicBezTo>
                    <a:pt x="14521" y="14392"/>
                    <a:pt x="14386" y="14527"/>
                    <a:pt x="14227" y="14527"/>
                  </a:cubicBezTo>
                  <a:lnTo>
                    <a:pt x="883" y="14527"/>
                  </a:lnTo>
                  <a:cubicBezTo>
                    <a:pt x="724" y="14527"/>
                    <a:pt x="589" y="14392"/>
                    <a:pt x="589" y="14233"/>
                  </a:cubicBezTo>
                  <a:lnTo>
                    <a:pt x="589" y="12101"/>
                  </a:lnTo>
                  <a:cubicBezTo>
                    <a:pt x="589" y="11941"/>
                    <a:pt x="724" y="11806"/>
                    <a:pt x="883" y="11806"/>
                  </a:cubicBezTo>
                  <a:close/>
                  <a:moveTo>
                    <a:pt x="6469" y="0"/>
                  </a:moveTo>
                  <a:cubicBezTo>
                    <a:pt x="6262" y="0"/>
                    <a:pt x="6059" y="47"/>
                    <a:pt x="5870" y="141"/>
                  </a:cubicBezTo>
                  <a:cubicBezTo>
                    <a:pt x="5380" y="361"/>
                    <a:pt x="5110" y="876"/>
                    <a:pt x="5172" y="1379"/>
                  </a:cubicBezTo>
                  <a:cubicBezTo>
                    <a:pt x="4987" y="1308"/>
                    <a:pt x="4790" y="1272"/>
                    <a:pt x="4593" y="1272"/>
                  </a:cubicBezTo>
                  <a:cubicBezTo>
                    <a:pt x="4177" y="1272"/>
                    <a:pt x="3760" y="1430"/>
                    <a:pt x="3444" y="1746"/>
                  </a:cubicBezTo>
                  <a:cubicBezTo>
                    <a:pt x="2844" y="2347"/>
                    <a:pt x="2807" y="3302"/>
                    <a:pt x="3346" y="3940"/>
                  </a:cubicBezTo>
                  <a:cubicBezTo>
                    <a:pt x="3125" y="4013"/>
                    <a:pt x="2929" y="4148"/>
                    <a:pt x="2758" y="4319"/>
                  </a:cubicBezTo>
                  <a:cubicBezTo>
                    <a:pt x="2157" y="4908"/>
                    <a:pt x="2121" y="5863"/>
                    <a:pt x="2647" y="6501"/>
                  </a:cubicBezTo>
                  <a:lnTo>
                    <a:pt x="883" y="6501"/>
                  </a:lnTo>
                  <a:cubicBezTo>
                    <a:pt x="393" y="6501"/>
                    <a:pt x="1" y="6893"/>
                    <a:pt x="1" y="7383"/>
                  </a:cubicBezTo>
                  <a:lnTo>
                    <a:pt x="1" y="9503"/>
                  </a:lnTo>
                  <a:cubicBezTo>
                    <a:pt x="1" y="9993"/>
                    <a:pt x="393" y="10397"/>
                    <a:pt x="883" y="10397"/>
                  </a:cubicBezTo>
                  <a:lnTo>
                    <a:pt x="1594" y="10397"/>
                  </a:lnTo>
                  <a:lnTo>
                    <a:pt x="1594" y="11218"/>
                  </a:lnTo>
                  <a:lnTo>
                    <a:pt x="883" y="11218"/>
                  </a:lnTo>
                  <a:cubicBezTo>
                    <a:pt x="393" y="11218"/>
                    <a:pt x="1" y="11610"/>
                    <a:pt x="1" y="12101"/>
                  </a:cubicBezTo>
                  <a:lnTo>
                    <a:pt x="1" y="14233"/>
                  </a:lnTo>
                  <a:cubicBezTo>
                    <a:pt x="1" y="14723"/>
                    <a:pt x="393" y="15115"/>
                    <a:pt x="883" y="15115"/>
                  </a:cubicBezTo>
                  <a:lnTo>
                    <a:pt x="14227" y="15115"/>
                  </a:lnTo>
                  <a:cubicBezTo>
                    <a:pt x="14705" y="15115"/>
                    <a:pt x="15109" y="14723"/>
                    <a:pt x="15109" y="14233"/>
                  </a:cubicBezTo>
                  <a:lnTo>
                    <a:pt x="15109" y="12101"/>
                  </a:lnTo>
                  <a:cubicBezTo>
                    <a:pt x="15109" y="11610"/>
                    <a:pt x="14705" y="11218"/>
                    <a:pt x="14227" y="11218"/>
                  </a:cubicBezTo>
                  <a:lnTo>
                    <a:pt x="13516" y="11218"/>
                  </a:lnTo>
                  <a:lnTo>
                    <a:pt x="13516" y="10397"/>
                  </a:lnTo>
                  <a:lnTo>
                    <a:pt x="14227" y="10397"/>
                  </a:lnTo>
                  <a:cubicBezTo>
                    <a:pt x="14705" y="10397"/>
                    <a:pt x="15109" y="9993"/>
                    <a:pt x="15109" y="9503"/>
                  </a:cubicBezTo>
                  <a:lnTo>
                    <a:pt x="15109" y="7383"/>
                  </a:lnTo>
                  <a:cubicBezTo>
                    <a:pt x="15109" y="6893"/>
                    <a:pt x="14705" y="6501"/>
                    <a:pt x="14227" y="6501"/>
                  </a:cubicBezTo>
                  <a:lnTo>
                    <a:pt x="11004" y="6501"/>
                  </a:lnTo>
                  <a:cubicBezTo>
                    <a:pt x="11102" y="6292"/>
                    <a:pt x="11176" y="6096"/>
                    <a:pt x="11225" y="5925"/>
                  </a:cubicBezTo>
                  <a:cubicBezTo>
                    <a:pt x="11274" y="5974"/>
                    <a:pt x="11335" y="6023"/>
                    <a:pt x="11397" y="6059"/>
                  </a:cubicBezTo>
                  <a:cubicBezTo>
                    <a:pt x="11791" y="6344"/>
                    <a:pt x="12273" y="6486"/>
                    <a:pt x="12839" y="6486"/>
                  </a:cubicBezTo>
                  <a:cubicBezTo>
                    <a:pt x="13222" y="6486"/>
                    <a:pt x="13645" y="6421"/>
                    <a:pt x="14105" y="6292"/>
                  </a:cubicBezTo>
                  <a:cubicBezTo>
                    <a:pt x="14203" y="6268"/>
                    <a:pt x="14276" y="6182"/>
                    <a:pt x="14301" y="6084"/>
                  </a:cubicBezTo>
                  <a:cubicBezTo>
                    <a:pt x="14619" y="4957"/>
                    <a:pt x="14546" y="4050"/>
                    <a:pt x="14080" y="3388"/>
                  </a:cubicBezTo>
                  <a:cubicBezTo>
                    <a:pt x="14031" y="3327"/>
                    <a:pt x="13982" y="3266"/>
                    <a:pt x="13933" y="3204"/>
                  </a:cubicBezTo>
                  <a:cubicBezTo>
                    <a:pt x="14252" y="3131"/>
                    <a:pt x="14607" y="2972"/>
                    <a:pt x="14999" y="2665"/>
                  </a:cubicBezTo>
                  <a:cubicBezTo>
                    <a:pt x="15109" y="2579"/>
                    <a:pt x="15134" y="2420"/>
                    <a:pt x="15073" y="2298"/>
                  </a:cubicBezTo>
                  <a:cubicBezTo>
                    <a:pt x="14558" y="1366"/>
                    <a:pt x="13884" y="1072"/>
                    <a:pt x="13418" y="986"/>
                  </a:cubicBezTo>
                  <a:cubicBezTo>
                    <a:pt x="13284" y="962"/>
                    <a:pt x="13173" y="950"/>
                    <a:pt x="13063" y="950"/>
                  </a:cubicBezTo>
                  <a:cubicBezTo>
                    <a:pt x="13088" y="827"/>
                    <a:pt x="13124" y="680"/>
                    <a:pt x="13137" y="509"/>
                  </a:cubicBezTo>
                  <a:cubicBezTo>
                    <a:pt x="13161" y="361"/>
                    <a:pt x="13063" y="227"/>
                    <a:pt x="12928" y="190"/>
                  </a:cubicBezTo>
                  <a:cubicBezTo>
                    <a:pt x="12498" y="66"/>
                    <a:pt x="12110" y="5"/>
                    <a:pt x="11765" y="5"/>
                  </a:cubicBezTo>
                  <a:cubicBezTo>
                    <a:pt x="11254" y="5"/>
                    <a:pt x="10836" y="140"/>
                    <a:pt x="10514" y="410"/>
                  </a:cubicBezTo>
                  <a:cubicBezTo>
                    <a:pt x="10122" y="741"/>
                    <a:pt x="9963" y="1195"/>
                    <a:pt x="9902" y="1562"/>
                  </a:cubicBezTo>
                  <a:cubicBezTo>
                    <a:pt x="9618" y="1395"/>
                    <a:pt x="9302" y="1309"/>
                    <a:pt x="8985" y="1309"/>
                  </a:cubicBezTo>
                  <a:cubicBezTo>
                    <a:pt x="8631" y="1309"/>
                    <a:pt x="8276" y="1416"/>
                    <a:pt x="7966" y="1636"/>
                  </a:cubicBezTo>
                  <a:lnTo>
                    <a:pt x="7941" y="1660"/>
                  </a:lnTo>
                  <a:cubicBezTo>
                    <a:pt x="7953" y="1379"/>
                    <a:pt x="7904" y="1097"/>
                    <a:pt x="7782" y="839"/>
                  </a:cubicBezTo>
                  <a:cubicBezTo>
                    <a:pt x="7622" y="484"/>
                    <a:pt x="7328" y="227"/>
                    <a:pt x="6973" y="92"/>
                  </a:cubicBezTo>
                  <a:cubicBezTo>
                    <a:pt x="6808" y="31"/>
                    <a:pt x="6637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9"/>
            <p:cNvSpPr/>
            <p:nvPr/>
          </p:nvSpPr>
          <p:spPr>
            <a:xfrm>
              <a:off x="3285225" y="33113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21" y="1"/>
                    <a:pt x="135" y="25"/>
                    <a:pt x="86" y="87"/>
                  </a:cubicBezTo>
                  <a:cubicBezTo>
                    <a:pt x="25" y="136"/>
                    <a:pt x="1" y="209"/>
                    <a:pt x="1" y="295"/>
                  </a:cubicBezTo>
                  <a:cubicBezTo>
                    <a:pt x="1" y="368"/>
                    <a:pt x="25" y="442"/>
                    <a:pt x="86" y="503"/>
                  </a:cubicBezTo>
                  <a:cubicBezTo>
                    <a:pt x="135" y="552"/>
                    <a:pt x="221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42"/>
                    <a:pt x="589" y="368"/>
                    <a:pt x="589" y="295"/>
                  </a:cubicBezTo>
                  <a:cubicBezTo>
                    <a:pt x="589" y="209"/>
                    <a:pt x="552" y="136"/>
                    <a:pt x="503" y="87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9"/>
            <p:cNvSpPr/>
            <p:nvPr/>
          </p:nvSpPr>
          <p:spPr>
            <a:xfrm>
              <a:off x="3034025" y="33113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21" y="1"/>
                    <a:pt x="148" y="25"/>
                    <a:pt x="86" y="87"/>
                  </a:cubicBezTo>
                  <a:cubicBezTo>
                    <a:pt x="37" y="136"/>
                    <a:pt x="1" y="209"/>
                    <a:pt x="1" y="295"/>
                  </a:cubicBezTo>
                  <a:cubicBezTo>
                    <a:pt x="1" y="368"/>
                    <a:pt x="37" y="442"/>
                    <a:pt x="86" y="503"/>
                  </a:cubicBezTo>
                  <a:cubicBezTo>
                    <a:pt x="148" y="552"/>
                    <a:pt x="221" y="589"/>
                    <a:pt x="295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9" y="368"/>
                    <a:pt x="589" y="295"/>
                  </a:cubicBezTo>
                  <a:cubicBezTo>
                    <a:pt x="589" y="209"/>
                    <a:pt x="564" y="136"/>
                    <a:pt x="503" y="87"/>
                  </a:cubicBezTo>
                  <a:cubicBezTo>
                    <a:pt x="454" y="25"/>
                    <a:pt x="380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9"/>
            <p:cNvSpPr/>
            <p:nvPr/>
          </p:nvSpPr>
          <p:spPr>
            <a:xfrm>
              <a:off x="3285225" y="34308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21" y="1"/>
                    <a:pt x="135" y="25"/>
                    <a:pt x="86" y="87"/>
                  </a:cubicBezTo>
                  <a:cubicBezTo>
                    <a:pt x="25" y="136"/>
                    <a:pt x="1" y="221"/>
                    <a:pt x="1" y="295"/>
                  </a:cubicBezTo>
                  <a:cubicBezTo>
                    <a:pt x="1" y="368"/>
                    <a:pt x="25" y="442"/>
                    <a:pt x="86" y="503"/>
                  </a:cubicBezTo>
                  <a:cubicBezTo>
                    <a:pt x="135" y="552"/>
                    <a:pt x="221" y="589"/>
                    <a:pt x="295" y="589"/>
                  </a:cubicBezTo>
                  <a:cubicBezTo>
                    <a:pt x="368" y="589"/>
                    <a:pt x="442" y="552"/>
                    <a:pt x="503" y="503"/>
                  </a:cubicBezTo>
                  <a:cubicBezTo>
                    <a:pt x="552" y="442"/>
                    <a:pt x="589" y="368"/>
                    <a:pt x="589" y="295"/>
                  </a:cubicBezTo>
                  <a:cubicBezTo>
                    <a:pt x="589" y="221"/>
                    <a:pt x="552" y="136"/>
                    <a:pt x="503" y="87"/>
                  </a:cubicBezTo>
                  <a:cubicBezTo>
                    <a:pt x="442" y="25"/>
                    <a:pt x="36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9"/>
            <p:cNvSpPr/>
            <p:nvPr/>
          </p:nvSpPr>
          <p:spPr>
            <a:xfrm>
              <a:off x="3034025" y="34308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1"/>
                  </a:moveTo>
                  <a:cubicBezTo>
                    <a:pt x="221" y="1"/>
                    <a:pt x="148" y="25"/>
                    <a:pt x="86" y="87"/>
                  </a:cubicBezTo>
                  <a:cubicBezTo>
                    <a:pt x="37" y="136"/>
                    <a:pt x="1" y="221"/>
                    <a:pt x="1" y="295"/>
                  </a:cubicBezTo>
                  <a:cubicBezTo>
                    <a:pt x="1" y="368"/>
                    <a:pt x="37" y="442"/>
                    <a:pt x="86" y="503"/>
                  </a:cubicBezTo>
                  <a:cubicBezTo>
                    <a:pt x="148" y="552"/>
                    <a:pt x="221" y="589"/>
                    <a:pt x="295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9" y="368"/>
                    <a:pt x="589" y="295"/>
                  </a:cubicBezTo>
                  <a:cubicBezTo>
                    <a:pt x="589" y="221"/>
                    <a:pt x="564" y="136"/>
                    <a:pt x="503" y="87"/>
                  </a:cubicBezTo>
                  <a:cubicBezTo>
                    <a:pt x="454" y="25"/>
                    <a:pt x="380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9"/>
            <p:cNvSpPr/>
            <p:nvPr/>
          </p:nvSpPr>
          <p:spPr>
            <a:xfrm>
              <a:off x="3161150" y="3352375"/>
              <a:ext cx="14725" cy="15050"/>
            </a:xfrm>
            <a:custGeom>
              <a:avLst/>
              <a:gdLst/>
              <a:ahLst/>
              <a:cxnLst/>
              <a:rect l="l" t="t" r="r" b="b"/>
              <a:pathLst>
                <a:path w="589" h="602" extrusionOk="0">
                  <a:moveTo>
                    <a:pt x="295" y="1"/>
                  </a:moveTo>
                  <a:cubicBezTo>
                    <a:pt x="221" y="1"/>
                    <a:pt x="148" y="38"/>
                    <a:pt x="87" y="99"/>
                  </a:cubicBezTo>
                  <a:cubicBezTo>
                    <a:pt x="38" y="148"/>
                    <a:pt x="1" y="221"/>
                    <a:pt x="1" y="307"/>
                  </a:cubicBezTo>
                  <a:cubicBezTo>
                    <a:pt x="1" y="381"/>
                    <a:pt x="38" y="454"/>
                    <a:pt x="87" y="515"/>
                  </a:cubicBezTo>
                  <a:cubicBezTo>
                    <a:pt x="148" y="564"/>
                    <a:pt x="221" y="601"/>
                    <a:pt x="295" y="601"/>
                  </a:cubicBezTo>
                  <a:cubicBezTo>
                    <a:pt x="381" y="601"/>
                    <a:pt x="454" y="564"/>
                    <a:pt x="503" y="515"/>
                  </a:cubicBezTo>
                  <a:cubicBezTo>
                    <a:pt x="564" y="454"/>
                    <a:pt x="589" y="381"/>
                    <a:pt x="589" y="307"/>
                  </a:cubicBezTo>
                  <a:cubicBezTo>
                    <a:pt x="589" y="221"/>
                    <a:pt x="564" y="148"/>
                    <a:pt x="503" y="99"/>
                  </a:cubicBezTo>
                  <a:cubicBezTo>
                    <a:pt x="454" y="38"/>
                    <a:pt x="38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79"/>
          <p:cNvSpPr txBox="1">
            <a:spLocks noGrp="1"/>
          </p:cNvSpPr>
          <p:nvPr>
            <p:ph type="subTitle" idx="1"/>
          </p:nvPr>
        </p:nvSpPr>
        <p:spPr>
          <a:xfrm>
            <a:off x="1590825" y="2288450"/>
            <a:ext cx="26244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and Yield do not show strong correlation to Value.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counties could have less yield but high price.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802" name="Google Shape;802;p79"/>
          <p:cNvSpPr txBox="1">
            <a:spLocks noGrp="1"/>
          </p:cNvSpPr>
          <p:nvPr>
            <p:ph type="subTitle" idx="3"/>
          </p:nvPr>
        </p:nvSpPr>
        <p:spPr>
          <a:xfrm>
            <a:off x="5674480" y="2288451"/>
            <a:ext cx="26271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in determining top performing counties</a:t>
            </a:r>
            <a:endParaRPr/>
          </a:p>
        </p:txBody>
      </p:sp>
      <p:sp>
        <p:nvSpPr>
          <p:cNvPr id="803" name="Google Shape;803;p79"/>
          <p:cNvSpPr txBox="1">
            <a:spLocks noGrp="1"/>
          </p:cNvSpPr>
          <p:nvPr>
            <p:ph type="subTitle" idx="4"/>
          </p:nvPr>
        </p:nvSpPr>
        <p:spPr>
          <a:xfrm>
            <a:off x="1590808" y="3628800"/>
            <a:ext cx="2621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Decision Tree showed Harvested Acres to be a big contributor to Value </a:t>
            </a:r>
            <a:endParaRPr/>
          </a:p>
        </p:txBody>
      </p:sp>
      <p:sp>
        <p:nvSpPr>
          <p:cNvPr id="804" name="Google Shape;804;p7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 </a:t>
            </a:r>
            <a:endParaRPr/>
          </a:p>
        </p:txBody>
      </p:sp>
      <p:cxnSp>
        <p:nvCxnSpPr>
          <p:cNvPr id="805" name="Google Shape;805;p79"/>
          <p:cNvCxnSpPr/>
          <p:nvPr/>
        </p:nvCxnSpPr>
        <p:spPr>
          <a:xfrm>
            <a:off x="1521975" y="1914425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79"/>
          <p:cNvCxnSpPr/>
          <p:nvPr/>
        </p:nvCxnSpPr>
        <p:spPr>
          <a:xfrm>
            <a:off x="1521975" y="3265025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79"/>
          <p:cNvCxnSpPr/>
          <p:nvPr/>
        </p:nvCxnSpPr>
        <p:spPr>
          <a:xfrm>
            <a:off x="5612950" y="1914425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8" name="Google Shape;808;p79"/>
          <p:cNvGrpSpPr/>
          <p:nvPr/>
        </p:nvGrpSpPr>
        <p:grpSpPr>
          <a:xfrm>
            <a:off x="872376" y="3465440"/>
            <a:ext cx="478737" cy="519554"/>
            <a:chOff x="870950" y="3648625"/>
            <a:chExt cx="348350" cy="378050"/>
          </a:xfrm>
        </p:grpSpPr>
        <p:sp>
          <p:nvSpPr>
            <p:cNvPr id="809" name="Google Shape;809;p79"/>
            <p:cNvSpPr/>
            <p:nvPr/>
          </p:nvSpPr>
          <p:spPr>
            <a:xfrm>
              <a:off x="870950" y="3648625"/>
              <a:ext cx="348350" cy="378050"/>
            </a:xfrm>
            <a:custGeom>
              <a:avLst/>
              <a:gdLst/>
              <a:ahLst/>
              <a:cxnLst/>
              <a:rect l="l" t="t" r="r" b="b"/>
              <a:pathLst>
                <a:path w="13934" h="15122" extrusionOk="0">
                  <a:moveTo>
                    <a:pt x="6679" y="601"/>
                  </a:moveTo>
                  <a:lnTo>
                    <a:pt x="6679" y="1373"/>
                  </a:lnTo>
                  <a:cubicBezTo>
                    <a:pt x="5356" y="1434"/>
                    <a:pt x="4142" y="1973"/>
                    <a:pt x="3223" y="2806"/>
                  </a:cubicBezTo>
                  <a:lnTo>
                    <a:pt x="2684" y="2255"/>
                  </a:lnTo>
                  <a:cubicBezTo>
                    <a:pt x="3738" y="1287"/>
                    <a:pt x="5135" y="674"/>
                    <a:pt x="6679" y="601"/>
                  </a:cubicBezTo>
                  <a:close/>
                  <a:moveTo>
                    <a:pt x="7267" y="601"/>
                  </a:moveTo>
                  <a:cubicBezTo>
                    <a:pt x="8799" y="674"/>
                    <a:pt x="10196" y="1287"/>
                    <a:pt x="11262" y="2255"/>
                  </a:cubicBezTo>
                  <a:lnTo>
                    <a:pt x="10723" y="2806"/>
                  </a:lnTo>
                  <a:cubicBezTo>
                    <a:pt x="9791" y="1973"/>
                    <a:pt x="8590" y="1434"/>
                    <a:pt x="7267" y="1373"/>
                  </a:cubicBezTo>
                  <a:lnTo>
                    <a:pt x="7267" y="601"/>
                  </a:lnTo>
                  <a:close/>
                  <a:moveTo>
                    <a:pt x="2255" y="2684"/>
                  </a:moveTo>
                  <a:lnTo>
                    <a:pt x="2807" y="3223"/>
                  </a:lnTo>
                  <a:cubicBezTo>
                    <a:pt x="1974" y="4142"/>
                    <a:pt x="1434" y="5355"/>
                    <a:pt x="1373" y="6678"/>
                  </a:cubicBezTo>
                  <a:lnTo>
                    <a:pt x="601" y="6678"/>
                  </a:lnTo>
                  <a:cubicBezTo>
                    <a:pt x="675" y="5134"/>
                    <a:pt x="1287" y="3737"/>
                    <a:pt x="2255" y="2684"/>
                  </a:cubicBezTo>
                  <a:close/>
                  <a:moveTo>
                    <a:pt x="11678" y="2684"/>
                  </a:moveTo>
                  <a:cubicBezTo>
                    <a:pt x="12659" y="3737"/>
                    <a:pt x="13271" y="5134"/>
                    <a:pt x="13345" y="6678"/>
                  </a:cubicBezTo>
                  <a:lnTo>
                    <a:pt x="12573" y="6678"/>
                  </a:lnTo>
                  <a:cubicBezTo>
                    <a:pt x="12499" y="5355"/>
                    <a:pt x="11972" y="4142"/>
                    <a:pt x="11139" y="3223"/>
                  </a:cubicBezTo>
                  <a:lnTo>
                    <a:pt x="11678" y="2684"/>
                  </a:lnTo>
                  <a:close/>
                  <a:moveTo>
                    <a:pt x="1373" y="7267"/>
                  </a:moveTo>
                  <a:cubicBezTo>
                    <a:pt x="1447" y="8614"/>
                    <a:pt x="1998" y="9889"/>
                    <a:pt x="2942" y="10869"/>
                  </a:cubicBezTo>
                  <a:cubicBezTo>
                    <a:pt x="2709" y="10992"/>
                    <a:pt x="2525" y="11200"/>
                    <a:pt x="2439" y="11457"/>
                  </a:cubicBezTo>
                  <a:cubicBezTo>
                    <a:pt x="1336" y="10330"/>
                    <a:pt x="675" y="8847"/>
                    <a:pt x="601" y="7267"/>
                  </a:cubicBezTo>
                  <a:close/>
                  <a:moveTo>
                    <a:pt x="13345" y="7267"/>
                  </a:moveTo>
                  <a:cubicBezTo>
                    <a:pt x="13271" y="8847"/>
                    <a:pt x="12610" y="10330"/>
                    <a:pt x="11507" y="11457"/>
                  </a:cubicBezTo>
                  <a:cubicBezTo>
                    <a:pt x="11409" y="11200"/>
                    <a:pt x="11237" y="10992"/>
                    <a:pt x="11004" y="10869"/>
                  </a:cubicBezTo>
                  <a:cubicBezTo>
                    <a:pt x="11948" y="9889"/>
                    <a:pt x="12499" y="8614"/>
                    <a:pt x="12573" y="7267"/>
                  </a:cubicBezTo>
                  <a:close/>
                  <a:moveTo>
                    <a:pt x="6973" y="1948"/>
                  </a:moveTo>
                  <a:cubicBezTo>
                    <a:pt x="8639" y="1948"/>
                    <a:pt x="10110" y="2769"/>
                    <a:pt x="11029" y="4019"/>
                  </a:cubicBezTo>
                  <a:lnTo>
                    <a:pt x="9424" y="4019"/>
                  </a:lnTo>
                  <a:cubicBezTo>
                    <a:pt x="9252" y="4019"/>
                    <a:pt x="9130" y="4142"/>
                    <a:pt x="9130" y="4313"/>
                  </a:cubicBezTo>
                  <a:cubicBezTo>
                    <a:pt x="9130" y="4473"/>
                    <a:pt x="9252" y="4607"/>
                    <a:pt x="9424" y="4607"/>
                  </a:cubicBezTo>
                  <a:lnTo>
                    <a:pt x="11397" y="4607"/>
                  </a:lnTo>
                  <a:cubicBezTo>
                    <a:pt x="11776" y="5306"/>
                    <a:pt x="11985" y="6115"/>
                    <a:pt x="11985" y="6972"/>
                  </a:cubicBezTo>
                  <a:cubicBezTo>
                    <a:pt x="11985" y="7070"/>
                    <a:pt x="11985" y="7169"/>
                    <a:pt x="11985" y="7267"/>
                  </a:cubicBezTo>
                  <a:lnTo>
                    <a:pt x="9804" y="7267"/>
                  </a:lnTo>
                  <a:cubicBezTo>
                    <a:pt x="9644" y="7267"/>
                    <a:pt x="9509" y="7401"/>
                    <a:pt x="9509" y="7561"/>
                  </a:cubicBezTo>
                  <a:cubicBezTo>
                    <a:pt x="9509" y="7732"/>
                    <a:pt x="9644" y="7855"/>
                    <a:pt x="9804" y="7855"/>
                  </a:cubicBezTo>
                  <a:lnTo>
                    <a:pt x="11911" y="7855"/>
                  </a:lnTo>
                  <a:cubicBezTo>
                    <a:pt x="11715" y="8958"/>
                    <a:pt x="11151" y="9962"/>
                    <a:pt x="10318" y="10710"/>
                  </a:cubicBezTo>
                  <a:cubicBezTo>
                    <a:pt x="10306" y="10722"/>
                    <a:pt x="10306" y="10722"/>
                    <a:pt x="10294" y="10722"/>
                  </a:cubicBezTo>
                  <a:cubicBezTo>
                    <a:pt x="9926" y="10783"/>
                    <a:pt x="9608" y="11016"/>
                    <a:pt x="9448" y="11335"/>
                  </a:cubicBezTo>
                  <a:cubicBezTo>
                    <a:pt x="8701" y="11764"/>
                    <a:pt x="7843" y="11984"/>
                    <a:pt x="6973" y="11984"/>
                  </a:cubicBezTo>
                  <a:cubicBezTo>
                    <a:pt x="6115" y="11984"/>
                    <a:pt x="5270" y="11764"/>
                    <a:pt x="4522" y="11347"/>
                  </a:cubicBezTo>
                  <a:cubicBezTo>
                    <a:pt x="4510" y="11347"/>
                    <a:pt x="4498" y="11347"/>
                    <a:pt x="4498" y="11335"/>
                  </a:cubicBezTo>
                  <a:cubicBezTo>
                    <a:pt x="4326" y="11016"/>
                    <a:pt x="4020" y="10783"/>
                    <a:pt x="3640" y="10722"/>
                  </a:cubicBezTo>
                  <a:lnTo>
                    <a:pt x="3628" y="10722"/>
                  </a:lnTo>
                  <a:cubicBezTo>
                    <a:pt x="2562" y="9766"/>
                    <a:pt x="1949" y="8394"/>
                    <a:pt x="1949" y="6972"/>
                  </a:cubicBezTo>
                  <a:cubicBezTo>
                    <a:pt x="1949" y="6531"/>
                    <a:pt x="2010" y="6102"/>
                    <a:pt x="2121" y="5698"/>
                  </a:cubicBezTo>
                  <a:lnTo>
                    <a:pt x="4731" y="5698"/>
                  </a:lnTo>
                  <a:cubicBezTo>
                    <a:pt x="4902" y="5698"/>
                    <a:pt x="5025" y="5563"/>
                    <a:pt x="5025" y="5404"/>
                  </a:cubicBezTo>
                  <a:cubicBezTo>
                    <a:pt x="5025" y="5245"/>
                    <a:pt x="4902" y="5110"/>
                    <a:pt x="4731" y="5110"/>
                  </a:cubicBezTo>
                  <a:lnTo>
                    <a:pt x="2304" y="5110"/>
                  </a:lnTo>
                  <a:cubicBezTo>
                    <a:pt x="2439" y="4779"/>
                    <a:pt x="2611" y="4473"/>
                    <a:pt x="2795" y="4191"/>
                  </a:cubicBezTo>
                  <a:lnTo>
                    <a:pt x="3763" y="4191"/>
                  </a:lnTo>
                  <a:cubicBezTo>
                    <a:pt x="3922" y="4191"/>
                    <a:pt x="4057" y="4056"/>
                    <a:pt x="4057" y="3897"/>
                  </a:cubicBezTo>
                  <a:cubicBezTo>
                    <a:pt x="4057" y="3725"/>
                    <a:pt x="3922" y="3590"/>
                    <a:pt x="3763" y="3590"/>
                  </a:cubicBezTo>
                  <a:lnTo>
                    <a:pt x="3260" y="3590"/>
                  </a:lnTo>
                  <a:cubicBezTo>
                    <a:pt x="4179" y="2586"/>
                    <a:pt x="5503" y="1948"/>
                    <a:pt x="6973" y="1948"/>
                  </a:cubicBezTo>
                  <a:close/>
                  <a:moveTo>
                    <a:pt x="3493" y="11310"/>
                  </a:moveTo>
                  <a:cubicBezTo>
                    <a:pt x="3787" y="11310"/>
                    <a:pt x="4020" y="11543"/>
                    <a:pt x="4020" y="11837"/>
                  </a:cubicBezTo>
                  <a:lnTo>
                    <a:pt x="4020" y="13344"/>
                  </a:lnTo>
                  <a:lnTo>
                    <a:pt x="2966" y="13344"/>
                  </a:lnTo>
                  <a:lnTo>
                    <a:pt x="2966" y="11837"/>
                  </a:lnTo>
                  <a:cubicBezTo>
                    <a:pt x="2966" y="11543"/>
                    <a:pt x="3199" y="11310"/>
                    <a:pt x="3493" y="11310"/>
                  </a:cubicBezTo>
                  <a:close/>
                  <a:moveTo>
                    <a:pt x="4608" y="12058"/>
                  </a:moveTo>
                  <a:cubicBezTo>
                    <a:pt x="5257" y="12364"/>
                    <a:pt x="5956" y="12536"/>
                    <a:pt x="6679" y="12572"/>
                  </a:cubicBezTo>
                  <a:lnTo>
                    <a:pt x="6679" y="13344"/>
                  </a:lnTo>
                  <a:cubicBezTo>
                    <a:pt x="5968" y="13308"/>
                    <a:pt x="5270" y="13161"/>
                    <a:pt x="4608" y="12891"/>
                  </a:cubicBezTo>
                  <a:lnTo>
                    <a:pt x="4608" y="12058"/>
                  </a:lnTo>
                  <a:close/>
                  <a:moveTo>
                    <a:pt x="9326" y="12058"/>
                  </a:moveTo>
                  <a:lnTo>
                    <a:pt x="9326" y="12891"/>
                  </a:lnTo>
                  <a:cubicBezTo>
                    <a:pt x="8664" y="13161"/>
                    <a:pt x="7978" y="13308"/>
                    <a:pt x="7267" y="13344"/>
                  </a:cubicBezTo>
                  <a:lnTo>
                    <a:pt x="7267" y="12572"/>
                  </a:lnTo>
                  <a:cubicBezTo>
                    <a:pt x="7978" y="12536"/>
                    <a:pt x="8676" y="12364"/>
                    <a:pt x="9326" y="12058"/>
                  </a:cubicBezTo>
                  <a:close/>
                  <a:moveTo>
                    <a:pt x="10453" y="11310"/>
                  </a:moveTo>
                  <a:cubicBezTo>
                    <a:pt x="10747" y="11310"/>
                    <a:pt x="10980" y="11543"/>
                    <a:pt x="10980" y="11837"/>
                  </a:cubicBezTo>
                  <a:lnTo>
                    <a:pt x="10980" y="13344"/>
                  </a:lnTo>
                  <a:lnTo>
                    <a:pt x="9914" y="13344"/>
                  </a:lnTo>
                  <a:lnTo>
                    <a:pt x="9914" y="13087"/>
                  </a:lnTo>
                  <a:lnTo>
                    <a:pt x="9914" y="11837"/>
                  </a:lnTo>
                  <a:cubicBezTo>
                    <a:pt x="9914" y="11543"/>
                    <a:pt x="10159" y="11310"/>
                    <a:pt x="10453" y="11310"/>
                  </a:cubicBezTo>
                  <a:close/>
                  <a:moveTo>
                    <a:pt x="12254" y="13933"/>
                  </a:moveTo>
                  <a:cubicBezTo>
                    <a:pt x="12634" y="13933"/>
                    <a:pt x="12965" y="14178"/>
                    <a:pt x="13088" y="14521"/>
                  </a:cubicBezTo>
                  <a:lnTo>
                    <a:pt x="846" y="14521"/>
                  </a:lnTo>
                  <a:cubicBezTo>
                    <a:pt x="969" y="14178"/>
                    <a:pt x="1300" y="13933"/>
                    <a:pt x="1692" y="13933"/>
                  </a:cubicBezTo>
                  <a:close/>
                  <a:moveTo>
                    <a:pt x="6973" y="0"/>
                  </a:moveTo>
                  <a:cubicBezTo>
                    <a:pt x="5110" y="0"/>
                    <a:pt x="3358" y="723"/>
                    <a:pt x="2047" y="2046"/>
                  </a:cubicBezTo>
                  <a:cubicBezTo>
                    <a:pt x="724" y="3358"/>
                    <a:pt x="1" y="5110"/>
                    <a:pt x="1" y="6972"/>
                  </a:cubicBezTo>
                  <a:cubicBezTo>
                    <a:pt x="1" y="8970"/>
                    <a:pt x="871" y="10881"/>
                    <a:pt x="2366" y="12205"/>
                  </a:cubicBezTo>
                  <a:lnTo>
                    <a:pt x="2366" y="13344"/>
                  </a:lnTo>
                  <a:lnTo>
                    <a:pt x="1692" y="13344"/>
                  </a:lnTo>
                  <a:cubicBezTo>
                    <a:pt x="871" y="13344"/>
                    <a:pt x="209" y="14006"/>
                    <a:pt x="209" y="14827"/>
                  </a:cubicBezTo>
                  <a:cubicBezTo>
                    <a:pt x="209" y="14986"/>
                    <a:pt x="344" y="15121"/>
                    <a:pt x="503" y="15121"/>
                  </a:cubicBezTo>
                  <a:lnTo>
                    <a:pt x="13431" y="15121"/>
                  </a:lnTo>
                  <a:cubicBezTo>
                    <a:pt x="13602" y="15121"/>
                    <a:pt x="13725" y="14986"/>
                    <a:pt x="13725" y="14827"/>
                  </a:cubicBezTo>
                  <a:cubicBezTo>
                    <a:pt x="13725" y="14006"/>
                    <a:pt x="13063" y="13344"/>
                    <a:pt x="12254" y="13344"/>
                  </a:cubicBezTo>
                  <a:lnTo>
                    <a:pt x="11568" y="13344"/>
                  </a:lnTo>
                  <a:lnTo>
                    <a:pt x="11568" y="12205"/>
                  </a:lnTo>
                  <a:cubicBezTo>
                    <a:pt x="13075" y="10881"/>
                    <a:pt x="13933" y="8970"/>
                    <a:pt x="13933" y="6972"/>
                  </a:cubicBezTo>
                  <a:cubicBezTo>
                    <a:pt x="13933" y="5110"/>
                    <a:pt x="13210" y="3358"/>
                    <a:pt x="11899" y="2046"/>
                  </a:cubicBezTo>
                  <a:cubicBezTo>
                    <a:pt x="10576" y="723"/>
                    <a:pt x="8836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962550" y="3815575"/>
              <a:ext cx="109700" cy="89175"/>
            </a:xfrm>
            <a:custGeom>
              <a:avLst/>
              <a:gdLst/>
              <a:ahLst/>
              <a:cxnLst/>
              <a:rect l="l" t="t" r="r" b="b"/>
              <a:pathLst>
                <a:path w="4388" h="3567" extrusionOk="0">
                  <a:moveTo>
                    <a:pt x="976" y="684"/>
                  </a:moveTo>
                  <a:cubicBezTo>
                    <a:pt x="990" y="684"/>
                    <a:pt x="1004" y="685"/>
                    <a:pt x="1018" y="687"/>
                  </a:cubicBezTo>
                  <a:lnTo>
                    <a:pt x="2255" y="834"/>
                  </a:lnTo>
                  <a:cubicBezTo>
                    <a:pt x="2243" y="907"/>
                    <a:pt x="2231" y="993"/>
                    <a:pt x="2231" y="1079"/>
                  </a:cubicBezTo>
                  <a:cubicBezTo>
                    <a:pt x="2231" y="1152"/>
                    <a:pt x="2243" y="1238"/>
                    <a:pt x="2255" y="1312"/>
                  </a:cubicBezTo>
                  <a:lnTo>
                    <a:pt x="1018" y="1459"/>
                  </a:lnTo>
                  <a:cubicBezTo>
                    <a:pt x="1004" y="1460"/>
                    <a:pt x="990" y="1461"/>
                    <a:pt x="976" y="1461"/>
                  </a:cubicBezTo>
                  <a:cubicBezTo>
                    <a:pt x="883" y="1461"/>
                    <a:pt x="798" y="1425"/>
                    <a:pt x="723" y="1361"/>
                  </a:cubicBezTo>
                  <a:cubicBezTo>
                    <a:pt x="638" y="1287"/>
                    <a:pt x="589" y="1189"/>
                    <a:pt x="589" y="1079"/>
                  </a:cubicBezTo>
                  <a:cubicBezTo>
                    <a:pt x="589" y="968"/>
                    <a:pt x="638" y="858"/>
                    <a:pt x="723" y="785"/>
                  </a:cubicBezTo>
                  <a:cubicBezTo>
                    <a:pt x="798" y="720"/>
                    <a:pt x="883" y="684"/>
                    <a:pt x="976" y="684"/>
                  </a:cubicBezTo>
                  <a:close/>
                  <a:moveTo>
                    <a:pt x="3309" y="589"/>
                  </a:moveTo>
                  <a:cubicBezTo>
                    <a:pt x="3579" y="589"/>
                    <a:pt x="3799" y="809"/>
                    <a:pt x="3799" y="1079"/>
                  </a:cubicBezTo>
                  <a:cubicBezTo>
                    <a:pt x="3799" y="1348"/>
                    <a:pt x="3579" y="1557"/>
                    <a:pt x="3309" y="1557"/>
                  </a:cubicBezTo>
                  <a:cubicBezTo>
                    <a:pt x="3039" y="1557"/>
                    <a:pt x="2819" y="1348"/>
                    <a:pt x="2819" y="1079"/>
                  </a:cubicBezTo>
                  <a:cubicBezTo>
                    <a:pt x="2819" y="809"/>
                    <a:pt x="3039" y="589"/>
                    <a:pt x="3309" y="589"/>
                  </a:cubicBezTo>
                  <a:close/>
                  <a:moveTo>
                    <a:pt x="3603" y="2108"/>
                  </a:moveTo>
                  <a:lnTo>
                    <a:pt x="3603" y="2978"/>
                  </a:lnTo>
                  <a:lnTo>
                    <a:pt x="3015" y="2978"/>
                  </a:lnTo>
                  <a:lnTo>
                    <a:pt x="3015" y="2108"/>
                  </a:lnTo>
                  <a:cubicBezTo>
                    <a:pt x="3101" y="2132"/>
                    <a:pt x="3199" y="2157"/>
                    <a:pt x="3309" y="2157"/>
                  </a:cubicBezTo>
                  <a:cubicBezTo>
                    <a:pt x="3407" y="2157"/>
                    <a:pt x="3505" y="2132"/>
                    <a:pt x="3603" y="2108"/>
                  </a:cubicBezTo>
                  <a:close/>
                  <a:moveTo>
                    <a:pt x="3309" y="0"/>
                  </a:moveTo>
                  <a:cubicBezTo>
                    <a:pt x="3027" y="0"/>
                    <a:pt x="2770" y="98"/>
                    <a:pt x="2586" y="282"/>
                  </a:cubicBezTo>
                  <a:lnTo>
                    <a:pt x="1091" y="111"/>
                  </a:lnTo>
                  <a:cubicBezTo>
                    <a:pt x="1048" y="105"/>
                    <a:pt x="1006" y="102"/>
                    <a:pt x="963" y="102"/>
                  </a:cubicBezTo>
                  <a:cubicBezTo>
                    <a:pt x="729" y="102"/>
                    <a:pt x="508" y="188"/>
                    <a:pt x="331" y="343"/>
                  </a:cubicBezTo>
                  <a:cubicBezTo>
                    <a:pt x="123" y="527"/>
                    <a:pt x="1" y="797"/>
                    <a:pt x="1" y="1079"/>
                  </a:cubicBezTo>
                  <a:cubicBezTo>
                    <a:pt x="1" y="1348"/>
                    <a:pt x="123" y="1618"/>
                    <a:pt x="331" y="1802"/>
                  </a:cubicBezTo>
                  <a:cubicBezTo>
                    <a:pt x="503" y="1961"/>
                    <a:pt x="736" y="2047"/>
                    <a:pt x="981" y="2047"/>
                  </a:cubicBezTo>
                  <a:lnTo>
                    <a:pt x="1091" y="2047"/>
                  </a:lnTo>
                  <a:lnTo>
                    <a:pt x="2427" y="1887"/>
                  </a:lnTo>
                  <a:lnTo>
                    <a:pt x="2427" y="3272"/>
                  </a:lnTo>
                  <a:cubicBezTo>
                    <a:pt x="2427" y="3444"/>
                    <a:pt x="2549" y="3566"/>
                    <a:pt x="2721" y="3566"/>
                  </a:cubicBezTo>
                  <a:lnTo>
                    <a:pt x="3897" y="3566"/>
                  </a:lnTo>
                  <a:cubicBezTo>
                    <a:pt x="4056" y="3566"/>
                    <a:pt x="4191" y="3444"/>
                    <a:pt x="4191" y="3272"/>
                  </a:cubicBezTo>
                  <a:lnTo>
                    <a:pt x="4191" y="1753"/>
                  </a:lnTo>
                  <a:cubicBezTo>
                    <a:pt x="4191" y="1740"/>
                    <a:pt x="4191" y="1716"/>
                    <a:pt x="4191" y="1691"/>
                  </a:cubicBezTo>
                  <a:cubicBezTo>
                    <a:pt x="4314" y="1520"/>
                    <a:pt x="4387" y="1312"/>
                    <a:pt x="4387" y="1079"/>
                  </a:cubicBezTo>
                  <a:cubicBezTo>
                    <a:pt x="4387" y="478"/>
                    <a:pt x="3897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1057525" y="3790450"/>
              <a:ext cx="81500" cy="14725"/>
            </a:xfrm>
            <a:custGeom>
              <a:avLst/>
              <a:gdLst/>
              <a:ahLst/>
              <a:cxnLst/>
              <a:rect l="l" t="t" r="r" b="b"/>
              <a:pathLst>
                <a:path w="3260" h="589" extrusionOk="0">
                  <a:moveTo>
                    <a:pt x="294" y="1"/>
                  </a:moveTo>
                  <a:cubicBezTo>
                    <a:pt x="123" y="1"/>
                    <a:pt x="0" y="123"/>
                    <a:pt x="0" y="295"/>
                  </a:cubicBezTo>
                  <a:cubicBezTo>
                    <a:pt x="0" y="454"/>
                    <a:pt x="123" y="589"/>
                    <a:pt x="294" y="589"/>
                  </a:cubicBezTo>
                  <a:lnTo>
                    <a:pt x="2966" y="589"/>
                  </a:lnTo>
                  <a:cubicBezTo>
                    <a:pt x="3137" y="589"/>
                    <a:pt x="3260" y="454"/>
                    <a:pt x="3260" y="295"/>
                  </a:cubicBezTo>
                  <a:cubicBezTo>
                    <a:pt x="3260" y="123"/>
                    <a:pt x="3137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1068250" y="3749100"/>
              <a:ext cx="15025" cy="14725"/>
            </a:xfrm>
            <a:custGeom>
              <a:avLst/>
              <a:gdLst/>
              <a:ahLst/>
              <a:cxnLst/>
              <a:rect l="l" t="t" r="r" b="b"/>
              <a:pathLst>
                <a:path w="601" h="589" extrusionOk="0">
                  <a:moveTo>
                    <a:pt x="294" y="0"/>
                  </a:moveTo>
                  <a:cubicBezTo>
                    <a:pt x="221" y="0"/>
                    <a:pt x="147" y="25"/>
                    <a:pt x="86" y="86"/>
                  </a:cubicBezTo>
                  <a:cubicBezTo>
                    <a:pt x="37" y="135"/>
                    <a:pt x="0" y="209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7" y="552"/>
                    <a:pt x="221" y="588"/>
                    <a:pt x="294" y="588"/>
                  </a:cubicBezTo>
                  <a:cubicBezTo>
                    <a:pt x="380" y="588"/>
                    <a:pt x="453" y="552"/>
                    <a:pt x="515" y="503"/>
                  </a:cubicBezTo>
                  <a:cubicBezTo>
                    <a:pt x="564" y="441"/>
                    <a:pt x="600" y="368"/>
                    <a:pt x="600" y="294"/>
                  </a:cubicBezTo>
                  <a:cubicBezTo>
                    <a:pt x="600" y="209"/>
                    <a:pt x="564" y="135"/>
                    <a:pt x="515" y="86"/>
                  </a:cubicBezTo>
                  <a:cubicBezTo>
                    <a:pt x="453" y="25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3" name="Google Shape;8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240907"/>
            <a:ext cx="1218225" cy="126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9"/>
          <p:cNvSpPr/>
          <p:nvPr/>
        </p:nvSpPr>
        <p:spPr>
          <a:xfrm>
            <a:off x="407033" y="4499075"/>
            <a:ext cx="3571938" cy="636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Conclusions</a:t>
            </a:r>
          </a:p>
        </p:txBody>
      </p:sp>
      <p:sp>
        <p:nvSpPr>
          <p:cNvPr id="815" name="Google Shape;815;p79"/>
          <p:cNvSpPr txBox="1">
            <a:spLocks noGrp="1"/>
          </p:cNvSpPr>
          <p:nvPr>
            <p:ph type="subTitle" idx="5"/>
          </p:nvPr>
        </p:nvSpPr>
        <p:spPr>
          <a:xfrm>
            <a:off x="1592163" y="1902938"/>
            <a:ext cx="26217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816" name="Google Shape;816;p79"/>
          <p:cNvSpPr txBox="1">
            <a:spLocks noGrp="1"/>
          </p:cNvSpPr>
          <p:nvPr>
            <p:ph type="subTitle" idx="6"/>
          </p:nvPr>
        </p:nvSpPr>
        <p:spPr>
          <a:xfrm>
            <a:off x="1592163" y="3244050"/>
            <a:ext cx="26217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817" name="Google Shape;817;p79"/>
          <p:cNvSpPr txBox="1">
            <a:spLocks noGrp="1"/>
          </p:cNvSpPr>
          <p:nvPr>
            <p:ph type="subTitle" idx="7"/>
          </p:nvPr>
        </p:nvSpPr>
        <p:spPr>
          <a:xfrm>
            <a:off x="5674588" y="1902950"/>
            <a:ext cx="26217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</a:t>
            </a:r>
            <a:endParaRPr/>
          </a:p>
        </p:txBody>
      </p:sp>
      <p:pic>
        <p:nvPicPr>
          <p:cNvPr id="818" name="Google Shape;8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524" y="3539850"/>
            <a:ext cx="1215336" cy="126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926" y="3810177"/>
            <a:ext cx="1372772" cy="130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062" y="3855891"/>
            <a:ext cx="1809137" cy="126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0"/>
          <p:cNvSpPr txBox="1">
            <a:spLocks noGrp="1"/>
          </p:cNvSpPr>
          <p:nvPr>
            <p:ph type="title"/>
          </p:nvPr>
        </p:nvSpPr>
        <p:spPr>
          <a:xfrm>
            <a:off x="950975" y="1281750"/>
            <a:ext cx="4840200" cy="22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826" name="Google Shape;8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03" y="1547025"/>
            <a:ext cx="3487048" cy="30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6182">
            <a:off x="7250260" y="3688703"/>
            <a:ext cx="988439" cy="97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899" y="3493675"/>
            <a:ext cx="1215336" cy="126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301" y="3764002"/>
            <a:ext cx="1372772" cy="1309797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pic>
        <p:nvPicPr>
          <p:cNvPr id="835" name="Google Shape;8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437" y="3809716"/>
            <a:ext cx="1809137" cy="12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1"/>
          <p:cNvSpPr/>
          <p:nvPr/>
        </p:nvSpPr>
        <p:spPr>
          <a:xfrm>
            <a:off x="254633" y="4499075"/>
            <a:ext cx="2508373" cy="6413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51C36">
                    <a:alpha val="43020"/>
                  </a:srgbClr>
                </a:solidFill>
                <a:latin typeface="Alex Brush"/>
              </a:rPr>
              <a:t>Sources</a:t>
            </a:r>
          </a:p>
        </p:txBody>
      </p:sp>
      <p:sp>
        <p:nvSpPr>
          <p:cNvPr id="837" name="Google Shape;837;p81"/>
          <p:cNvSpPr txBox="1"/>
          <p:nvPr/>
        </p:nvSpPr>
        <p:spPr>
          <a:xfrm>
            <a:off x="657500" y="1464825"/>
            <a:ext cx="8014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How to calculate the RFM score for each customer (omniconvert.com)</a:t>
            </a: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Python | Decision Tree Regression using sklearn - GeeksforGeeks</a:t>
            </a: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RFM Analysis Analysis Using Python - GeeksforGeeks</a:t>
            </a: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Kaggle: Your Home for Data Science</a:t>
            </a: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10"/>
              </a:rPr>
              <a:t>10 Must-Know Facts About California Wines | WineCountry.com</a:t>
            </a: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11"/>
              </a:rPr>
              <a:t>Regression Tree in Python Using Scikit-learn (Code Your Decision Tree Part #1)</a:t>
            </a: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12"/>
              </a:rPr>
              <a:t>sklearn.tree.plot_tree — scikit-learn 1.1.3 documentation</a:t>
            </a: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13"/>
              </a:rPr>
              <a:t>Understanding the decision tree structure — scikit-learn 1.1.3 documentation</a:t>
            </a: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2"/>
          <p:cNvSpPr txBox="1">
            <a:spLocks noGrp="1"/>
          </p:cNvSpPr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843" name="Google Shape;8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000" y="2598575"/>
            <a:ext cx="2914324" cy="250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6" y="1139075"/>
            <a:ext cx="1454676" cy="38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410" y="4254775"/>
            <a:ext cx="1630416" cy="8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Explanation</a:t>
            </a:r>
            <a:endParaRPr/>
          </a:p>
        </p:txBody>
      </p:sp>
      <p:sp>
        <p:nvSpPr>
          <p:cNvPr id="321" name="Google Shape;321;p47"/>
          <p:cNvSpPr txBox="1"/>
          <p:nvPr/>
        </p:nvSpPr>
        <p:spPr>
          <a:xfrm>
            <a:off x="1897600" y="1503875"/>
            <a:ext cx="2430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Measured in Units per acres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4816038" y="1504475"/>
            <a:ext cx="2244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Measured in Dollars/Unit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2083860" y="2186825"/>
            <a:ext cx="2244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Yield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717850" y="35325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Harvested 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717800" y="40703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Measured in Acres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4816181" y="2160275"/>
            <a:ext cx="2244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Price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7" name="Google Shape;327;p47"/>
          <p:cNvSpPr txBox="1"/>
          <p:nvPr/>
        </p:nvSpPr>
        <p:spPr>
          <a:xfrm>
            <a:off x="3450171" y="35325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Production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449958" y="40703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Harvested * Yield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6182492" y="3531975"/>
            <a:ext cx="224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Value</a:t>
            </a:r>
            <a:endParaRPr sz="2000" b="1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6182417" y="4069775"/>
            <a:ext cx="224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Production * Price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331" name="Google Shape;331;p47"/>
          <p:cNvCxnSpPr/>
          <p:nvPr/>
        </p:nvCxnSpPr>
        <p:spPr>
          <a:xfrm>
            <a:off x="723275" y="40073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7"/>
          <p:cNvCxnSpPr/>
          <p:nvPr/>
        </p:nvCxnSpPr>
        <p:spPr>
          <a:xfrm>
            <a:off x="3497463" y="40079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7"/>
          <p:cNvCxnSpPr/>
          <p:nvPr/>
        </p:nvCxnSpPr>
        <p:spPr>
          <a:xfrm>
            <a:off x="6271625" y="4007300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7"/>
          <p:cNvCxnSpPr/>
          <p:nvPr/>
        </p:nvCxnSpPr>
        <p:spPr>
          <a:xfrm>
            <a:off x="2144088" y="2129625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7"/>
          <p:cNvCxnSpPr/>
          <p:nvPr/>
        </p:nvCxnSpPr>
        <p:spPr>
          <a:xfrm>
            <a:off x="4897275" y="2130225"/>
            <a:ext cx="214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47"/>
          <p:cNvSpPr txBox="1">
            <a:spLocks noGrp="1"/>
          </p:cNvSpPr>
          <p:nvPr>
            <p:ph type="title" idx="4294967295"/>
          </p:nvPr>
        </p:nvSpPr>
        <p:spPr>
          <a:xfrm>
            <a:off x="1466650" y="2743825"/>
            <a:ext cx="7461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01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37" name="Google Shape;337;p47"/>
          <p:cNvSpPr txBox="1">
            <a:spLocks noGrp="1"/>
          </p:cNvSpPr>
          <p:nvPr>
            <p:ph type="title" idx="4294967295"/>
          </p:nvPr>
        </p:nvSpPr>
        <p:spPr>
          <a:xfrm>
            <a:off x="2832810" y="2743825"/>
            <a:ext cx="7461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02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38" name="Google Shape;338;p47"/>
          <p:cNvSpPr txBox="1">
            <a:spLocks noGrp="1"/>
          </p:cNvSpPr>
          <p:nvPr>
            <p:ph type="title" idx="4294967295"/>
          </p:nvPr>
        </p:nvSpPr>
        <p:spPr>
          <a:xfrm>
            <a:off x="4198971" y="2743825"/>
            <a:ext cx="7461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03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 idx="4294967295"/>
          </p:nvPr>
        </p:nvSpPr>
        <p:spPr>
          <a:xfrm>
            <a:off x="6931292" y="2743825"/>
            <a:ext cx="7461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05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sp>
        <p:nvSpPr>
          <p:cNvPr id="340" name="Google Shape;340;p47"/>
          <p:cNvSpPr txBox="1">
            <a:spLocks noGrp="1"/>
          </p:cNvSpPr>
          <p:nvPr>
            <p:ph type="title" idx="4294967295"/>
          </p:nvPr>
        </p:nvSpPr>
        <p:spPr>
          <a:xfrm>
            <a:off x="5565131" y="2743825"/>
            <a:ext cx="746100" cy="5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lex Brush"/>
                <a:ea typeface="Alex Brush"/>
                <a:cs typeface="Alex Brush"/>
                <a:sym typeface="Alex Brush"/>
              </a:rPr>
              <a:t>04</a:t>
            </a:r>
            <a:endParaRPr sz="2500">
              <a:latin typeface="Alex Brush"/>
              <a:ea typeface="Alex Brush"/>
              <a:cs typeface="Alex Brush"/>
              <a:sym typeface="Alex Brush"/>
            </a:endParaRPr>
          </a:p>
        </p:txBody>
      </p:sp>
      <p:cxnSp>
        <p:nvCxnSpPr>
          <p:cNvPr id="341" name="Google Shape;341;p47"/>
          <p:cNvCxnSpPr>
            <a:stCxn id="324" idx="0"/>
            <a:endCxn id="336" idx="2"/>
          </p:cNvCxnSpPr>
          <p:nvPr/>
        </p:nvCxnSpPr>
        <p:spPr>
          <a:xfrm rot="10800000">
            <a:off x="1839700" y="3333975"/>
            <a:ext cx="0" cy="19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2" name="Google Shape;342;p47"/>
          <p:cNvCxnSpPr>
            <a:stCxn id="337" idx="0"/>
            <a:endCxn id="323" idx="2"/>
          </p:cNvCxnSpPr>
          <p:nvPr/>
        </p:nvCxnSpPr>
        <p:spPr>
          <a:xfrm rot="10800000">
            <a:off x="3205860" y="2572225"/>
            <a:ext cx="0" cy="1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3" name="Google Shape;343;p47"/>
          <p:cNvCxnSpPr>
            <a:stCxn id="327" idx="0"/>
            <a:endCxn id="338" idx="2"/>
          </p:cNvCxnSpPr>
          <p:nvPr/>
        </p:nvCxnSpPr>
        <p:spPr>
          <a:xfrm rot="10800000">
            <a:off x="4572021" y="3333975"/>
            <a:ext cx="0" cy="19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47"/>
          <p:cNvCxnSpPr>
            <a:stCxn id="326" idx="2"/>
            <a:endCxn id="326" idx="2"/>
          </p:cNvCxnSpPr>
          <p:nvPr/>
        </p:nvCxnSpPr>
        <p:spPr>
          <a:xfrm>
            <a:off x="5938181" y="2545775"/>
            <a:ext cx="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47"/>
          <p:cNvCxnSpPr>
            <a:stCxn id="340" idx="0"/>
            <a:endCxn id="326" idx="2"/>
          </p:cNvCxnSpPr>
          <p:nvPr/>
        </p:nvCxnSpPr>
        <p:spPr>
          <a:xfrm rot="10800000">
            <a:off x="5938181" y="2545825"/>
            <a:ext cx="0" cy="19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6" name="Google Shape;346;p47"/>
          <p:cNvCxnSpPr>
            <a:stCxn id="329" idx="0"/>
            <a:endCxn id="339" idx="2"/>
          </p:cNvCxnSpPr>
          <p:nvPr/>
        </p:nvCxnSpPr>
        <p:spPr>
          <a:xfrm rot="10800000">
            <a:off x="7304342" y="3333975"/>
            <a:ext cx="0" cy="19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7" name="Google Shape;347;p47"/>
          <p:cNvCxnSpPr>
            <a:stCxn id="336" idx="3"/>
            <a:endCxn id="337" idx="1"/>
          </p:cNvCxnSpPr>
          <p:nvPr/>
        </p:nvCxnSpPr>
        <p:spPr>
          <a:xfrm>
            <a:off x="2212750" y="3038875"/>
            <a:ext cx="62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47"/>
          <p:cNvCxnSpPr>
            <a:stCxn id="337" idx="3"/>
            <a:endCxn id="338" idx="1"/>
          </p:cNvCxnSpPr>
          <p:nvPr/>
        </p:nvCxnSpPr>
        <p:spPr>
          <a:xfrm>
            <a:off x="3578910" y="3038875"/>
            <a:ext cx="62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47"/>
          <p:cNvCxnSpPr>
            <a:stCxn id="338" idx="3"/>
            <a:endCxn id="340" idx="1"/>
          </p:cNvCxnSpPr>
          <p:nvPr/>
        </p:nvCxnSpPr>
        <p:spPr>
          <a:xfrm>
            <a:off x="4945071" y="3038875"/>
            <a:ext cx="62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7"/>
          <p:cNvCxnSpPr>
            <a:stCxn id="340" idx="3"/>
            <a:endCxn id="339" idx="1"/>
          </p:cNvCxnSpPr>
          <p:nvPr/>
        </p:nvCxnSpPr>
        <p:spPr>
          <a:xfrm>
            <a:off x="6311231" y="3038875"/>
            <a:ext cx="62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675" y="423857"/>
            <a:ext cx="1218225" cy="126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416544" y="990238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 rot="-5400000">
            <a:off x="308940" y="1627736"/>
            <a:ext cx="427974" cy="4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8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 of Counties</a:t>
            </a:r>
            <a:endParaRPr/>
          </a:p>
        </p:txBody>
      </p:sp>
      <p:sp>
        <p:nvSpPr>
          <p:cNvPr id="359" name="Google Shape;359;p48"/>
          <p:cNvSpPr txBox="1"/>
          <p:nvPr/>
        </p:nvSpPr>
        <p:spPr>
          <a:xfrm>
            <a:off x="1739525" y="1251963"/>
            <a:ext cx="1993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Alameda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Amador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Calaveras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Colusa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Contra Costa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El Dorado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Fresno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Glenn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Kern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Kings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Lake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Madera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Marin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Mariposa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Mendocino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Merced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3902300" y="1269425"/>
            <a:ext cx="2717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Mono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Monterey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Napa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Nevada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Placer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Riverside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Sacramento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Benito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Bernardino 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Diego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Joaquin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Luis Obispo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 Mateo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Santa Barbara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Santa Clara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Santa Cruz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5735900" y="1269425"/>
            <a:ext cx="1993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Shasta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Solano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Sonoma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Stanislaus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Tehama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Trinity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Tulare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Yolo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eorgia"/>
              <a:buChar char="●"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Yuba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2002850" y="4842600"/>
            <a:ext cx="4710900" cy="25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2002850" y="4769400"/>
            <a:ext cx="4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Our dataset assigned a unique county code to each county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1024050" y="135375"/>
            <a:ext cx="70959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endParaRPr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720625"/>
            <a:ext cx="3746923" cy="44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75" y="25015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425" y="21036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525" y="39024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725" y="23728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375" y="26420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975" y="22704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425" y="2501513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300" y="21036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925" y="30836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400" y="17057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500" y="33978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150" y="37563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175" y="2885338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225" y="19749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500" y="26770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225" y="24371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400" y="22441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725" y="175700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775" y="28144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775" y="33528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800" y="19312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975" y="19562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063" y="22760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00" y="44377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225" y="47900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450" y="2474288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975" y="36726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625" y="31545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975" y="40255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400" y="270635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875" y="289940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050" y="2828038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375" y="116737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375" y="2372838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875" y="1514363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688" y="2712488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125" y="3299125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200" y="124360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925" y="1904713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875" y="1943600"/>
            <a:ext cx="269201" cy="2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 rot="10799997">
            <a:off x="-1136025" y="232416"/>
            <a:ext cx="3521800" cy="32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6138" y="1908075"/>
            <a:ext cx="1214225" cy="32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75" y="1368250"/>
            <a:ext cx="7407301" cy="287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</p:pic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Dataset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45328" y="9438"/>
            <a:ext cx="1878926" cy="17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Accounting for n/a Values</a:t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75" y="1428375"/>
            <a:ext cx="31623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725" y="1428375"/>
            <a:ext cx="3310061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>
            <a:spLocks noGrp="1"/>
          </p:cNvSpPr>
          <p:nvPr>
            <p:ph type="title"/>
          </p:nvPr>
        </p:nvSpPr>
        <p:spPr>
          <a:xfrm>
            <a:off x="717750" y="41775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Removing constant variables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5" y="770975"/>
            <a:ext cx="5846383" cy="234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 rotWithShape="1">
          <a:blip r:embed="rId4">
            <a:alphaModFix/>
          </a:blip>
          <a:srcRect t="51531" r="16652"/>
          <a:stretch/>
        </p:blipFill>
        <p:spPr>
          <a:xfrm>
            <a:off x="2394200" y="3450350"/>
            <a:ext cx="6716502" cy="1505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</p:pic>
      <p:sp>
        <p:nvSpPr>
          <p:cNvPr id="433" name="Google Shape;433;p52"/>
          <p:cNvSpPr txBox="1"/>
          <p:nvPr/>
        </p:nvSpPr>
        <p:spPr>
          <a:xfrm>
            <a:off x="7107675" y="965450"/>
            <a:ext cx="17811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New and Improved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6217150" y="965450"/>
            <a:ext cx="707400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7457250" y="2796475"/>
            <a:ext cx="366300" cy="557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7157625" y="2163925"/>
            <a:ext cx="16395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Original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ne Workshop to Celebrate US National Red Wine Day by Slidesgo">
  <a:themeElements>
    <a:clrScheme name="Simple Light">
      <a:dk1>
        <a:srgbClr val="4C1130"/>
      </a:dk1>
      <a:lt1>
        <a:srgbClr val="FFFFFF"/>
      </a:lt1>
      <a:dk2>
        <a:srgbClr val="551C36"/>
      </a:dk2>
      <a:lt2>
        <a:srgbClr val="FFFFFF"/>
      </a:lt2>
      <a:accent1>
        <a:srgbClr val="F6EEE8"/>
      </a:accent1>
      <a:accent2>
        <a:srgbClr val="4C1130"/>
      </a:accent2>
      <a:accent3>
        <a:srgbClr val="741B47"/>
      </a:accent3>
      <a:accent4>
        <a:srgbClr val="A64D79"/>
      </a:accent4>
      <a:accent5>
        <a:srgbClr val="C27BA0"/>
      </a:accent5>
      <a:accent6>
        <a:srgbClr val="D5A6BD"/>
      </a:accent6>
      <a:hlink>
        <a:srgbClr val="4C1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On-screen Show (16:9)</PresentationFormat>
  <Paragraphs>237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Gilda Display</vt:lpstr>
      <vt:lpstr>Georgia</vt:lpstr>
      <vt:lpstr>Proxima Nova</vt:lpstr>
      <vt:lpstr>Arial</vt:lpstr>
      <vt:lpstr>Alex Brush</vt:lpstr>
      <vt:lpstr>Actor</vt:lpstr>
      <vt:lpstr>Playfair Display</vt:lpstr>
      <vt:lpstr>Playfair Display Medium</vt:lpstr>
      <vt:lpstr>Amiri</vt:lpstr>
      <vt:lpstr>Playfair Display SemiBold</vt:lpstr>
      <vt:lpstr>Roboto</vt:lpstr>
      <vt:lpstr>Wine Workshop to Celebrate US National Red Wine Day by Slidesgo</vt:lpstr>
      <vt:lpstr>Slidesgo Final Pages</vt:lpstr>
      <vt:lpstr>California Wine</vt:lpstr>
      <vt:lpstr>Our Data</vt:lpstr>
      <vt:lpstr>PowerPoint Presentation</vt:lpstr>
      <vt:lpstr>Variables Explanation</vt:lpstr>
      <vt:lpstr>Names of Counties</vt:lpstr>
      <vt:lpstr>California</vt:lpstr>
      <vt:lpstr>Reading the Dataset</vt:lpstr>
      <vt:lpstr>Accounting for n/a Values</vt:lpstr>
      <vt:lpstr> Removing constant variables </vt:lpstr>
      <vt:lpstr>Methods used in our Data Analysis</vt:lpstr>
      <vt:lpstr>Correlation Matrix</vt:lpstr>
      <vt:lpstr>PowerPoint Presentation</vt:lpstr>
      <vt:lpstr>PowerPoint Presentation</vt:lpstr>
      <vt:lpstr>PowerPoint Presentation</vt:lpstr>
      <vt:lpstr>Value ~  Harvested Acres   </vt:lpstr>
      <vt:lpstr>Value ~  Harvested Acres   </vt:lpstr>
      <vt:lpstr>Value ~ Production</vt:lpstr>
      <vt:lpstr>Value ~ Year</vt:lpstr>
      <vt:lpstr>Value ~ Harvested Acres + Production</vt:lpstr>
      <vt:lpstr>Value ~  Harvested Acres + Production + Price   When we added Year, R-Squared value changed  but very slightly</vt:lpstr>
      <vt:lpstr>Value ~ Harvested Acres + Production + Price + Year + CountyCode + Yield    When we added Year, R-Squared value changed  but very slightly</vt:lpstr>
      <vt:lpstr>Evaluating Results </vt:lpstr>
      <vt:lpstr>Decision Tree</vt:lpstr>
      <vt:lpstr>Splitting the Data</vt:lpstr>
      <vt:lpstr>PowerPoint Presentation</vt:lpstr>
      <vt:lpstr>What is RFM</vt:lpstr>
      <vt:lpstr>RFM</vt:lpstr>
      <vt:lpstr>RFM in our Data</vt:lpstr>
      <vt:lpstr>Calculates</vt:lpstr>
      <vt:lpstr>Calculation baselines</vt:lpstr>
      <vt:lpstr>PowerPoint Presentation</vt:lpstr>
      <vt:lpstr>County Ranks</vt:lpstr>
      <vt:lpstr>RFM Score and Title Rank</vt:lpstr>
      <vt:lpstr>RFM Pie Chart</vt:lpstr>
      <vt:lpstr>PowerPoint Presentation</vt:lpstr>
      <vt:lpstr>Final Thoughts </vt:lpstr>
      <vt:lpstr>Thank You</vt:lpstr>
      <vt:lpstr>Works Cited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Wine</dc:title>
  <dc:creator>Juliana Steele</dc:creator>
  <cp:lastModifiedBy>LW.Volunteer Admin</cp:lastModifiedBy>
  <cp:revision>1</cp:revision>
  <dcterms:modified xsi:type="dcterms:W3CDTF">2023-11-21T04:36:22Z</dcterms:modified>
</cp:coreProperties>
</file>